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420" r:id="rId3"/>
    <p:sldId id="257" r:id="rId4"/>
    <p:sldId id="258" r:id="rId5"/>
    <p:sldId id="467" r:id="rId6"/>
    <p:sldId id="428" r:id="rId7"/>
    <p:sldId id="434" r:id="rId8"/>
    <p:sldId id="443" r:id="rId9"/>
    <p:sldId id="442" r:id="rId10"/>
    <p:sldId id="444" r:id="rId11"/>
    <p:sldId id="445" r:id="rId12"/>
    <p:sldId id="446" r:id="rId13"/>
    <p:sldId id="447" r:id="rId14"/>
    <p:sldId id="464" r:id="rId15"/>
    <p:sldId id="260" r:id="rId16"/>
    <p:sldId id="437" r:id="rId17"/>
    <p:sldId id="438" r:id="rId18"/>
    <p:sldId id="435" r:id="rId19"/>
    <p:sldId id="457" r:id="rId20"/>
    <p:sldId id="456" r:id="rId21"/>
    <p:sldId id="458" r:id="rId22"/>
    <p:sldId id="450" r:id="rId23"/>
    <p:sldId id="453" r:id="rId24"/>
    <p:sldId id="267" r:id="rId25"/>
    <p:sldId id="268" r:id="rId26"/>
    <p:sldId id="270" r:id="rId27"/>
    <p:sldId id="454" r:id="rId28"/>
    <p:sldId id="271" r:id="rId29"/>
    <p:sldId id="272" r:id="rId30"/>
    <p:sldId id="290" r:id="rId31"/>
    <p:sldId id="291" r:id="rId32"/>
    <p:sldId id="455" r:id="rId33"/>
    <p:sldId id="441" r:id="rId34"/>
    <p:sldId id="468" r:id="rId35"/>
    <p:sldId id="459" r:id="rId36"/>
    <p:sldId id="460" r:id="rId37"/>
    <p:sldId id="461" r:id="rId38"/>
    <p:sldId id="261" r:id="rId39"/>
    <p:sldId id="463" r:id="rId40"/>
    <p:sldId id="309" r:id="rId41"/>
    <p:sldId id="308" r:id="rId42"/>
    <p:sldId id="310" r:id="rId43"/>
    <p:sldId id="318" r:id="rId44"/>
    <p:sldId id="311" r:id="rId45"/>
    <p:sldId id="319" r:id="rId46"/>
    <p:sldId id="320" r:id="rId47"/>
    <p:sldId id="321" r:id="rId48"/>
    <p:sldId id="317" r:id="rId49"/>
    <p:sldId id="322" r:id="rId50"/>
    <p:sldId id="323" r:id="rId51"/>
    <p:sldId id="273" r:id="rId52"/>
    <p:sldId id="324" r:id="rId53"/>
    <p:sldId id="325" r:id="rId54"/>
    <p:sldId id="326" r:id="rId55"/>
    <p:sldId id="339" r:id="rId56"/>
    <p:sldId id="340" r:id="rId57"/>
    <p:sldId id="336" r:id="rId58"/>
    <p:sldId id="337" r:id="rId59"/>
    <p:sldId id="331" r:id="rId60"/>
    <p:sldId id="341" r:id="rId61"/>
    <p:sldId id="333" r:id="rId62"/>
    <p:sldId id="342" r:id="rId63"/>
    <p:sldId id="449" r:id="rId64"/>
    <p:sldId id="469" r:id="rId65"/>
    <p:sldId id="266" r:id="rId66"/>
    <p:sldId id="265" r:id="rId67"/>
    <p:sldId id="470" r:id="rId68"/>
    <p:sldId id="448" r:id="rId69"/>
    <p:sldId id="466" r:id="rId7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0DA27-5F3B-40DC-81C0-E9A135461590}" type="datetimeFigureOut">
              <a:rPr lang="ru-RU" smtClean="0"/>
              <a:t>23.03.2025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5B0B9-48B8-4FA6-8569-629F8B7350CE}" type="slidenum">
              <a:rPr lang="ru-RU" smtClean="0"/>
              <a:t>‹#›</a:t>
            </a:fld>
            <a:endParaRPr lang="ru-RU"/>
          </a:p>
        </p:txBody>
      </p:sp>
    </p:spTree>
    <p:extLst>
      <p:ext uri="{BB962C8B-B14F-4D97-AF65-F5344CB8AC3E}">
        <p14:creationId xmlns:p14="http://schemas.microsoft.com/office/powerpoint/2010/main" val="1592774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5BE803F-A43A-2C08-243E-A8425D199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4FA8D4-8781-4557-93EB-F1A8EC69435E}" type="slidenum">
              <a:rPr lang="ru-RU" altLang="ru-RU"/>
              <a:pPr eaLnBrk="1" hangingPunct="1"/>
              <a:t>22</a:t>
            </a:fld>
            <a:endParaRPr lang="ru-RU" altLang="ru-RU"/>
          </a:p>
        </p:txBody>
      </p:sp>
      <p:sp>
        <p:nvSpPr>
          <p:cNvPr id="37891" name="Rectangle 2">
            <a:extLst>
              <a:ext uri="{FF2B5EF4-FFF2-40B4-BE49-F238E27FC236}">
                <a16:creationId xmlns:a16="http://schemas.microsoft.com/office/drawing/2014/main" id="{91B8B613-7DD8-9D1B-0FCF-B5EA6C46E6F1}"/>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CFA5A2B-3066-499D-755D-F54A01C979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A881C83-6097-B026-1C20-F385933CE3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8C49A3-F496-4997-974F-97B8A70472F9}" type="slidenum">
              <a:rPr lang="ru-RU" altLang="ru-RU"/>
              <a:pPr eaLnBrk="1" hangingPunct="1"/>
              <a:t>23</a:t>
            </a:fld>
            <a:endParaRPr lang="ru-RU" altLang="ru-RU"/>
          </a:p>
        </p:txBody>
      </p:sp>
      <p:sp>
        <p:nvSpPr>
          <p:cNvPr id="40963" name="Rectangle 2">
            <a:extLst>
              <a:ext uri="{FF2B5EF4-FFF2-40B4-BE49-F238E27FC236}">
                <a16:creationId xmlns:a16="http://schemas.microsoft.com/office/drawing/2014/main" id="{88DEFC5A-460F-943E-7B2C-53289F67A52D}"/>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A6C6512B-E4AB-8EEB-6636-6493B3D59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9346287-6EA7-4CF3-C1FE-25DD7366C6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BA8B57-E005-46BB-A2B5-507A78C1E849}" type="slidenum">
              <a:rPr lang="ru-RU" altLang="ru-RU"/>
              <a:pPr eaLnBrk="1" hangingPunct="1"/>
              <a:t>24</a:t>
            </a:fld>
            <a:endParaRPr lang="ru-RU" altLang="ru-RU"/>
          </a:p>
        </p:txBody>
      </p:sp>
      <p:sp>
        <p:nvSpPr>
          <p:cNvPr id="41987" name="Rectangle 2">
            <a:extLst>
              <a:ext uri="{FF2B5EF4-FFF2-40B4-BE49-F238E27FC236}">
                <a16:creationId xmlns:a16="http://schemas.microsoft.com/office/drawing/2014/main" id="{3595F9E2-D968-48F7-F887-BB0597F21106}"/>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C8CCA0A4-76D5-48EB-3E12-8F8ED2257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DF2CC06-1E89-0ACB-AEA2-DA1B90EEF8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17707E-2808-4F8F-8EB1-B4F4A869D740}" type="slidenum">
              <a:rPr lang="ru-RU" altLang="ru-RU"/>
              <a:pPr eaLnBrk="1" hangingPunct="1"/>
              <a:t>25</a:t>
            </a:fld>
            <a:endParaRPr lang="ru-RU" altLang="ru-RU"/>
          </a:p>
        </p:txBody>
      </p:sp>
      <p:sp>
        <p:nvSpPr>
          <p:cNvPr id="43011" name="Rectangle 2">
            <a:extLst>
              <a:ext uri="{FF2B5EF4-FFF2-40B4-BE49-F238E27FC236}">
                <a16:creationId xmlns:a16="http://schemas.microsoft.com/office/drawing/2014/main" id="{2A041F6A-BA4C-6207-DEF9-5FC75031883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4C649679-55BF-0E28-362E-3EB949E41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B965FC4-11BA-F033-CFA7-75B6648724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3427EC-4716-484C-A80A-4D0F652E7573}" type="slidenum">
              <a:rPr lang="ru-RU" altLang="ru-RU"/>
              <a:pPr eaLnBrk="1" hangingPunct="1"/>
              <a:t>27</a:t>
            </a:fld>
            <a:endParaRPr lang="ru-RU" altLang="ru-RU"/>
          </a:p>
        </p:txBody>
      </p:sp>
      <p:sp>
        <p:nvSpPr>
          <p:cNvPr id="44035" name="Прямоуг. 7">
            <a:extLst>
              <a:ext uri="{FF2B5EF4-FFF2-40B4-BE49-F238E27FC236}">
                <a16:creationId xmlns:a16="http://schemas.microsoft.com/office/drawing/2014/main" id="{2D673128-02A1-1047-8238-ACA60C35119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4A221A8-B26E-4CA3-9E97-1FDEED145A81}" type="slidenum">
              <a:rPr lang="ru-RU" altLang="ru-RU" sz="1200"/>
              <a:pPr algn="r" eaLnBrk="1" hangingPunct="1"/>
              <a:t>27</a:t>
            </a:fld>
            <a:endParaRPr lang="ru-RU" altLang="ru-RU" sz="1200"/>
          </a:p>
        </p:txBody>
      </p:sp>
      <p:sp>
        <p:nvSpPr>
          <p:cNvPr id="44036" name="Прямоуг. 2">
            <a:extLst>
              <a:ext uri="{FF2B5EF4-FFF2-40B4-BE49-F238E27FC236}">
                <a16:creationId xmlns:a16="http://schemas.microsoft.com/office/drawing/2014/main" id="{D38400A7-BBB5-3801-E58C-A3C8FEDCCD05}"/>
              </a:ext>
            </a:extLst>
          </p:cNvPr>
          <p:cNvSpPr>
            <a:spLocks noGrp="1" noRot="1" noChangeAspect="1" noChangeArrowheads="1" noTextEdit="1"/>
          </p:cNvSpPr>
          <p:nvPr>
            <p:ph type="sldImg"/>
          </p:nvPr>
        </p:nvSpPr>
        <p:spPr>
          <a:ln/>
        </p:spPr>
      </p:sp>
      <p:sp>
        <p:nvSpPr>
          <p:cNvPr id="44037" name="Прямоуг. 3">
            <a:extLst>
              <a:ext uri="{FF2B5EF4-FFF2-40B4-BE49-F238E27FC236}">
                <a16:creationId xmlns:a16="http://schemas.microsoft.com/office/drawing/2014/main" id="{E66F709F-1450-631C-486C-FA241DC0A5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F6E125-7C53-42AB-25F3-EFC19983097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0F784A1-74AB-ADDD-E40F-0FD563B53B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92D206C-3059-ECCE-E2A7-2044DDD88C94}"/>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B75C3ECB-3261-D84B-F69D-C5276666128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549EC0-8526-C190-A235-4A52781A5893}"/>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212032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26DBD7-5758-F068-7917-24732D6629E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C4FA63F-85B2-BDCC-1C67-2982D7BE126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832C192-2309-EDB4-6088-778ADDE2F63E}"/>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EC378EE1-EAFC-2F2B-DBFD-A2FB3D7853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00DE0C5-8393-9C4A-6331-F5E8631CE842}"/>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39134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663E7B7-D30D-D11E-988E-5EDDD719569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29CA9D4-F693-B44D-43C2-100070FB9D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0003231-39D8-87B0-3727-04CCE404717F}"/>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06AD7CDC-F4DF-07E2-F922-C6AE41A1D3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F58B2E4-1144-52DD-BC1A-96B97501616E}"/>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105469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BA3F05-096A-E94F-F53B-ADED17D0306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B231072-2FC3-B29E-3DD9-16A134E8D7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FED2EAB-D596-65C1-2187-D71DE53BAA43}"/>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F424C367-6CEE-34FA-6B83-E6F254F4798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8C1E671-8F83-4FFA-7E48-806036C1749E}"/>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803915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6B1FE4-353A-FAE0-35BA-11F5B484630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E69BE0B-887C-92F2-CBA6-09D41F7927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4C08AF4-EB24-855A-7F13-DA77820DDFBD}"/>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5A45C2DB-CB37-F8B9-1525-E674C6DCC8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17CC65-4E05-945D-0997-5C162EA12707}"/>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281160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93C7DB-3BC2-C9D2-B272-1EAA7625525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1BA9D08-C2A9-66CA-D0F4-EC247096752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B1357D0-4006-3525-7D72-1251BD746FA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A24D70B-24FC-788B-A136-4A24E41E52B0}"/>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6" name="Нижний колонтитул 5">
            <a:extLst>
              <a:ext uri="{FF2B5EF4-FFF2-40B4-BE49-F238E27FC236}">
                <a16:creationId xmlns:a16="http://schemas.microsoft.com/office/drawing/2014/main" id="{8E4C8479-65F4-3A7B-EF11-008914850E1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47DCBCF-A9DF-7EB3-F3C9-D9EB73E1AE0A}"/>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227288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CDE833-3C9D-674A-CC2C-2CCB376FA96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9AE8E1B-F6AA-B597-A01B-E5C2937DE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54770AB-BE82-DD0C-695B-43CB6103AF9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6A0B2DB-C144-106E-79AD-C185CC027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07089F4-4312-F5C3-4543-9E2CF36FACB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2BE1605-469D-4E80-9C6D-A246AF94BCAC}"/>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8" name="Нижний колонтитул 7">
            <a:extLst>
              <a:ext uri="{FF2B5EF4-FFF2-40B4-BE49-F238E27FC236}">
                <a16:creationId xmlns:a16="http://schemas.microsoft.com/office/drawing/2014/main" id="{BB3EE12B-5378-C11B-7900-DC43CA7DE45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916E6EA-B224-4826-831C-099F50CF4495}"/>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269904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CA826F-EC7A-7C5D-CD5E-2DC3A70816B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9DE6AAF-6FCC-A178-765B-9F2B30D86316}"/>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4" name="Нижний колонтитул 3">
            <a:extLst>
              <a:ext uri="{FF2B5EF4-FFF2-40B4-BE49-F238E27FC236}">
                <a16:creationId xmlns:a16="http://schemas.microsoft.com/office/drawing/2014/main" id="{8F015F77-7D09-3002-D849-965EF52C17D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1D1E08C-C5BA-8844-3EB7-29B99846AC53}"/>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192810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7964970-5611-3ACC-949B-9F5D9B318307}"/>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3" name="Нижний колонтитул 2">
            <a:extLst>
              <a:ext uri="{FF2B5EF4-FFF2-40B4-BE49-F238E27FC236}">
                <a16:creationId xmlns:a16="http://schemas.microsoft.com/office/drawing/2014/main" id="{64800A6B-DBA5-3DF9-C7B4-E62479849FA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5B2A0BD-77EE-FDE8-B646-476C68F1FE90}"/>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168747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88A67E-43A2-C6C2-0B70-E10F89C173D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B196294-6760-7586-2D5F-0D3E0C8A1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B3F0343-F563-B29E-0ED0-F5A6A16186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470CDF2-1B5A-8D6D-619C-A75311B34387}"/>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6" name="Нижний колонтитул 5">
            <a:extLst>
              <a:ext uri="{FF2B5EF4-FFF2-40B4-BE49-F238E27FC236}">
                <a16:creationId xmlns:a16="http://schemas.microsoft.com/office/drawing/2014/main" id="{526F4715-7FDC-D7CB-1923-DC578AE6E15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B5129C0-0374-1793-406C-78077DE57E01}"/>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52827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10D457-B8DC-6ACF-EA78-B2741CA99A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6A9F6EE-B104-5C34-6823-DF678CB9C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09F41CF-FA9C-65FD-DF16-6D6F0280E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C6F8D06-86B8-ACCE-2A1B-16852CCCAB9E}"/>
              </a:ext>
            </a:extLst>
          </p:cNvPr>
          <p:cNvSpPr>
            <a:spLocks noGrp="1"/>
          </p:cNvSpPr>
          <p:nvPr>
            <p:ph type="dt" sz="half" idx="10"/>
          </p:nvPr>
        </p:nvSpPr>
        <p:spPr/>
        <p:txBody>
          <a:bodyPr/>
          <a:lstStyle/>
          <a:p>
            <a:fld id="{859E3ACF-4804-4B09-BA67-73882FA80BEA}" type="datetimeFigureOut">
              <a:rPr lang="ru-RU" smtClean="0"/>
              <a:t>23.03.2025</a:t>
            </a:fld>
            <a:endParaRPr lang="ru-RU"/>
          </a:p>
        </p:txBody>
      </p:sp>
      <p:sp>
        <p:nvSpPr>
          <p:cNvPr id="6" name="Нижний колонтитул 5">
            <a:extLst>
              <a:ext uri="{FF2B5EF4-FFF2-40B4-BE49-F238E27FC236}">
                <a16:creationId xmlns:a16="http://schemas.microsoft.com/office/drawing/2014/main" id="{2E1A8C50-EB56-3AEF-9AD1-015341602A4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BD427AD-FA50-E1C6-4FE3-E28BEA1D1F8F}"/>
              </a:ext>
            </a:extLst>
          </p:cNvPr>
          <p:cNvSpPr>
            <a:spLocks noGrp="1"/>
          </p:cNvSpPr>
          <p:nvPr>
            <p:ph type="sldNum" sz="quarter" idx="12"/>
          </p:nvPr>
        </p:nvSpPr>
        <p:spPr/>
        <p:txBody>
          <a:bodyPr/>
          <a:lstStyle/>
          <a:p>
            <a:fld id="{2622E279-1835-4540-AC42-2C1CFF42ED79}" type="slidenum">
              <a:rPr lang="ru-RU" smtClean="0"/>
              <a:t>‹#›</a:t>
            </a:fld>
            <a:endParaRPr lang="ru-RU"/>
          </a:p>
        </p:txBody>
      </p:sp>
    </p:spTree>
    <p:extLst>
      <p:ext uri="{BB962C8B-B14F-4D97-AF65-F5344CB8AC3E}">
        <p14:creationId xmlns:p14="http://schemas.microsoft.com/office/powerpoint/2010/main" val="145971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C3724F-F22C-7932-49F3-8B4FC34C4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E8B1BD7-300D-0DD3-09D4-63DA00E597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506CE00-032A-6AC4-7073-1D9F28B56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9E3ACF-4804-4B09-BA67-73882FA80BEA}" type="datetimeFigureOut">
              <a:rPr lang="ru-RU" smtClean="0"/>
              <a:t>23.03.2025</a:t>
            </a:fld>
            <a:endParaRPr lang="ru-RU"/>
          </a:p>
        </p:txBody>
      </p:sp>
      <p:sp>
        <p:nvSpPr>
          <p:cNvPr id="5" name="Нижний колонтитул 4">
            <a:extLst>
              <a:ext uri="{FF2B5EF4-FFF2-40B4-BE49-F238E27FC236}">
                <a16:creationId xmlns:a16="http://schemas.microsoft.com/office/drawing/2014/main" id="{0A22A97D-2F5C-2DA0-59FA-AEB82F9FEB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B42000BE-4CBA-7959-C042-9B88B8BC3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22E279-1835-4540-AC42-2C1CFF42ED79}" type="slidenum">
              <a:rPr lang="ru-RU" smtClean="0"/>
              <a:t>‹#›</a:t>
            </a:fld>
            <a:endParaRPr lang="ru-RU"/>
          </a:p>
        </p:txBody>
      </p:sp>
    </p:spTree>
    <p:extLst>
      <p:ext uri="{BB962C8B-B14F-4D97-AF65-F5344CB8AC3E}">
        <p14:creationId xmlns:p14="http://schemas.microsoft.com/office/powerpoint/2010/main" val="2248219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75499D-AC6E-755C-4AC4-EBA6CF7730FB}"/>
              </a:ext>
            </a:extLst>
          </p:cNvPr>
          <p:cNvSpPr>
            <a:spLocks noGrp="1"/>
          </p:cNvSpPr>
          <p:nvPr>
            <p:ph type="ctrTitle"/>
          </p:nvPr>
        </p:nvSpPr>
        <p:spPr/>
        <p:txBody>
          <a:bodyPr/>
          <a:lstStyle/>
          <a:p>
            <a:r>
              <a:rPr lang="ru-RU" dirty="0">
                <a:solidFill>
                  <a:srgbClr val="002060"/>
                </a:solidFill>
              </a:rPr>
              <a:t>Междисциплинарные связи в биологии</a:t>
            </a:r>
          </a:p>
        </p:txBody>
      </p:sp>
      <p:sp>
        <p:nvSpPr>
          <p:cNvPr id="3" name="Подзаголовок 2">
            <a:extLst>
              <a:ext uri="{FF2B5EF4-FFF2-40B4-BE49-F238E27FC236}">
                <a16:creationId xmlns:a16="http://schemas.microsoft.com/office/drawing/2014/main" id="{EFC7ADE1-4529-9F12-7EC7-9CFFC6BC049C}"/>
              </a:ext>
            </a:extLst>
          </p:cNvPr>
          <p:cNvSpPr>
            <a:spLocks noGrp="1"/>
          </p:cNvSpPr>
          <p:nvPr>
            <p:ph type="subTitle" idx="1"/>
          </p:nvPr>
        </p:nvSpPr>
        <p:spPr>
          <a:xfrm>
            <a:off x="1661160" y="4790758"/>
            <a:ext cx="9144000" cy="1655762"/>
          </a:xfrm>
        </p:spPr>
        <p:txBody>
          <a:bodyPr>
            <a:normAutofit/>
          </a:bodyPr>
          <a:lstStyle/>
          <a:p>
            <a:pPr algn="l"/>
            <a:r>
              <a:rPr lang="ru-RU" sz="1600" dirty="0"/>
              <a:t>Соловьев Владимир Игоревич</a:t>
            </a:r>
            <a:br>
              <a:rPr lang="ru-RU" sz="1600" dirty="0"/>
            </a:br>
            <a:r>
              <a:rPr lang="ru-RU" sz="1600" dirty="0"/>
              <a:t>ст. преподаватель ФЕН НГУ</a:t>
            </a:r>
            <a:br>
              <a:rPr lang="ru-RU" sz="1600" dirty="0"/>
            </a:br>
            <a:r>
              <a:rPr lang="ru-RU" sz="1600" dirty="0"/>
              <a:t>ст. преподаватель СУНЦ НГУ</a:t>
            </a:r>
            <a:br>
              <a:rPr lang="ru-RU" sz="1600" dirty="0"/>
            </a:br>
            <a:r>
              <a:rPr lang="ru-RU" sz="1600" dirty="0" err="1"/>
              <a:t>п.д.о</a:t>
            </a:r>
            <a:r>
              <a:rPr lang="ru-RU" sz="1600" dirty="0"/>
              <a:t>. ДДТ им. А.И. Ефремова</a:t>
            </a:r>
          </a:p>
        </p:txBody>
      </p:sp>
      <p:pic>
        <p:nvPicPr>
          <p:cNvPr id="4" name="Picture 2" descr="Picture background">
            <a:extLst>
              <a:ext uri="{FF2B5EF4-FFF2-40B4-BE49-F238E27FC236}">
                <a16:creationId xmlns:a16="http://schemas.microsoft.com/office/drawing/2014/main" id="{B596A69E-8581-DF1A-D4BA-E881D38A4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39" y="100471"/>
            <a:ext cx="3391702" cy="122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27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DBFE1A-0FF3-EF35-E633-11C2E626B98D}"/>
              </a:ext>
            </a:extLst>
          </p:cNvPr>
          <p:cNvSpPr>
            <a:spLocks noGrp="1"/>
          </p:cNvSpPr>
          <p:nvPr>
            <p:ph type="title"/>
          </p:nvPr>
        </p:nvSpPr>
        <p:spPr/>
        <p:txBody>
          <a:bodyPr/>
          <a:lstStyle/>
          <a:p>
            <a:r>
              <a:rPr lang="ru-RU" dirty="0">
                <a:solidFill>
                  <a:srgbClr val="002060"/>
                </a:solidFill>
              </a:rPr>
              <a:t>«Сложная задача»</a:t>
            </a:r>
          </a:p>
        </p:txBody>
      </p:sp>
      <p:pic>
        <p:nvPicPr>
          <p:cNvPr id="5" name="Объект 4" descr="Изображение выглядит как графическая вставка, дизайн&#10;&#10;Автоматически созданное описание с низким доверительным уровнем">
            <a:extLst>
              <a:ext uri="{FF2B5EF4-FFF2-40B4-BE49-F238E27FC236}">
                <a16:creationId xmlns:a16="http://schemas.microsoft.com/office/drawing/2014/main" id="{B304BE5C-4D38-B065-4A75-A70CB52ABA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270" y="3094422"/>
            <a:ext cx="5111946" cy="2470298"/>
          </a:xfrm>
        </p:spPr>
      </p:pic>
      <p:pic>
        <p:nvPicPr>
          <p:cNvPr id="7" name="Рисунок 6" descr="Изображение выглядит как текст, График, линия, диаграмма&#10;&#10;Автоматически созданное описание">
            <a:extLst>
              <a:ext uri="{FF2B5EF4-FFF2-40B4-BE49-F238E27FC236}">
                <a16:creationId xmlns:a16="http://schemas.microsoft.com/office/drawing/2014/main" id="{38EEA387-9B04-1D3C-101F-148AF6E86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765" y="3018608"/>
            <a:ext cx="6186328" cy="3609855"/>
          </a:xfrm>
          <a:prstGeom prst="rect">
            <a:avLst/>
          </a:prstGeom>
        </p:spPr>
      </p:pic>
      <p:sp>
        <p:nvSpPr>
          <p:cNvPr id="3" name="Объект 2">
            <a:extLst>
              <a:ext uri="{FF2B5EF4-FFF2-40B4-BE49-F238E27FC236}">
                <a16:creationId xmlns:a16="http://schemas.microsoft.com/office/drawing/2014/main" id="{0AC5D16D-2848-81DA-38F7-F9F41877332F}"/>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482389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EA97E9-8D65-FEFC-D491-B74E3922DBFF}"/>
              </a:ext>
            </a:extLst>
          </p:cNvPr>
          <p:cNvSpPr>
            <a:spLocks noGrp="1"/>
          </p:cNvSpPr>
          <p:nvPr>
            <p:ph type="title"/>
          </p:nvPr>
        </p:nvSpPr>
        <p:spPr/>
        <p:txBody>
          <a:bodyPr/>
          <a:lstStyle/>
          <a:p>
            <a:r>
              <a:rPr lang="ru-RU" dirty="0">
                <a:solidFill>
                  <a:srgbClr val="002060"/>
                </a:solidFill>
              </a:rPr>
              <a:t>Модель</a:t>
            </a:r>
          </a:p>
        </p:txBody>
      </p:sp>
      <p:pic>
        <p:nvPicPr>
          <p:cNvPr id="2050" name="Picture 2" descr="Picture background">
            <a:extLst>
              <a:ext uri="{FF2B5EF4-FFF2-40B4-BE49-F238E27FC236}">
                <a16:creationId xmlns:a16="http://schemas.microsoft.com/office/drawing/2014/main" id="{9719EEF5-D9C3-FEC6-0798-29E1AE8A09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34137" y="1027906"/>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ure background">
            <a:extLst>
              <a:ext uri="{FF2B5EF4-FFF2-40B4-BE49-F238E27FC236}">
                <a16:creationId xmlns:a16="http://schemas.microsoft.com/office/drawing/2014/main" id="{326BDE43-5268-88E9-3779-3B2E54B9F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21" y="1959071"/>
            <a:ext cx="1767418" cy="1325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icture background">
            <a:extLst>
              <a:ext uri="{FF2B5EF4-FFF2-40B4-BE49-F238E27FC236}">
                <a16:creationId xmlns:a16="http://schemas.microsoft.com/office/drawing/2014/main" id="{F6227FC6-8914-2A51-A28E-41D7A5DE4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187" y="1959071"/>
            <a:ext cx="1767418" cy="1325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background">
            <a:extLst>
              <a:ext uri="{FF2B5EF4-FFF2-40B4-BE49-F238E27FC236}">
                <a16:creationId xmlns:a16="http://schemas.microsoft.com/office/drawing/2014/main" id="{6E5E6376-0822-7281-3082-F3AEB11F3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453" y="1900831"/>
            <a:ext cx="1767418"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cture background">
            <a:extLst>
              <a:ext uri="{FF2B5EF4-FFF2-40B4-BE49-F238E27FC236}">
                <a16:creationId xmlns:a16="http://schemas.microsoft.com/office/drawing/2014/main" id="{0756640A-A968-FBFD-53F4-7197576F2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339" y="3573366"/>
            <a:ext cx="1579266" cy="1263413"/>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EB9CD354-E7E3-4B40-927F-F8BE65375A98}"/>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158643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9AD5B7-1F03-78E8-042D-B75E0D9D3699}"/>
              </a:ext>
            </a:extLst>
          </p:cNvPr>
          <p:cNvSpPr>
            <a:spLocks noGrp="1"/>
          </p:cNvSpPr>
          <p:nvPr>
            <p:ph type="title"/>
          </p:nvPr>
        </p:nvSpPr>
        <p:spPr>
          <a:xfrm>
            <a:off x="798007" y="666576"/>
            <a:ext cx="4527620" cy="1325563"/>
          </a:xfrm>
        </p:spPr>
        <p:txBody>
          <a:bodyPr>
            <a:normAutofit fontScale="90000"/>
          </a:bodyPr>
          <a:lstStyle/>
          <a:p>
            <a:r>
              <a:rPr lang="ru-RU" dirty="0">
                <a:solidFill>
                  <a:srgbClr val="002060"/>
                </a:solidFill>
              </a:rPr>
              <a:t>Как измерить остаточный объем?</a:t>
            </a:r>
          </a:p>
        </p:txBody>
      </p:sp>
      <p:pic>
        <p:nvPicPr>
          <p:cNvPr id="3074" name="Picture 2" descr="Picture background">
            <a:extLst>
              <a:ext uri="{FF2B5EF4-FFF2-40B4-BE49-F238E27FC236}">
                <a16:creationId xmlns:a16="http://schemas.microsoft.com/office/drawing/2014/main" id="{BF667982-7260-94B5-4FBE-70DB55096E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3406" y="1792224"/>
            <a:ext cx="660859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cture background">
            <a:extLst>
              <a:ext uri="{FF2B5EF4-FFF2-40B4-BE49-F238E27FC236}">
                <a16:creationId xmlns:a16="http://schemas.microsoft.com/office/drawing/2014/main" id="{06796758-9F89-0B11-5340-42398C5FA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809" y="3235428"/>
            <a:ext cx="3730997" cy="2793584"/>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D969770E-66B7-3DC6-A63A-B94BC556E40C}"/>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918296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60F258-B2F6-E62F-14C4-F561B7E99944}"/>
              </a:ext>
            </a:extLst>
          </p:cNvPr>
          <p:cNvSpPr>
            <a:spLocks noGrp="1"/>
          </p:cNvSpPr>
          <p:nvPr>
            <p:ph type="title"/>
          </p:nvPr>
        </p:nvSpPr>
        <p:spPr/>
        <p:txBody>
          <a:bodyPr/>
          <a:lstStyle/>
          <a:p>
            <a:r>
              <a:rPr lang="ru-RU" dirty="0">
                <a:solidFill>
                  <a:srgbClr val="002060"/>
                </a:solidFill>
              </a:rPr>
              <a:t>Живой эксперимент</a:t>
            </a:r>
          </a:p>
        </p:txBody>
      </p:sp>
      <p:pic>
        <p:nvPicPr>
          <p:cNvPr id="4098" name="Picture 2" descr="Picture background">
            <a:extLst>
              <a:ext uri="{FF2B5EF4-FFF2-40B4-BE49-F238E27FC236}">
                <a16:creationId xmlns:a16="http://schemas.microsoft.com/office/drawing/2014/main" id="{84D4B954-DB5C-AB82-C358-1B4477D793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652382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background">
            <a:extLst>
              <a:ext uri="{FF2B5EF4-FFF2-40B4-BE49-F238E27FC236}">
                <a16:creationId xmlns:a16="http://schemas.microsoft.com/office/drawing/2014/main" id="{67E52741-6999-991F-D902-B9D0F974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204" y="3265714"/>
            <a:ext cx="2456822" cy="2456822"/>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9498E8A3-F5CF-F31C-B871-A7B5D5EE5472}"/>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310170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9DBFDD-CBBC-03B6-2EE0-CC06C757559C}"/>
              </a:ext>
            </a:extLst>
          </p:cNvPr>
          <p:cNvSpPr>
            <a:spLocks noGrp="1"/>
          </p:cNvSpPr>
          <p:nvPr>
            <p:ph type="title"/>
          </p:nvPr>
        </p:nvSpPr>
        <p:spPr/>
        <p:txBody>
          <a:bodyPr/>
          <a:lstStyle/>
          <a:p>
            <a:r>
              <a:rPr lang="ru-RU" dirty="0">
                <a:solidFill>
                  <a:srgbClr val="002060"/>
                </a:solidFill>
              </a:rPr>
              <a:t>Модели</a:t>
            </a:r>
          </a:p>
        </p:txBody>
      </p:sp>
      <p:sp>
        <p:nvSpPr>
          <p:cNvPr id="4" name="Номер слайда 3">
            <a:extLst>
              <a:ext uri="{FF2B5EF4-FFF2-40B4-BE49-F238E27FC236}">
                <a16:creationId xmlns:a16="http://schemas.microsoft.com/office/drawing/2014/main" id="{706EE0C9-149F-ACAD-2BE5-C81728A16047}"/>
              </a:ext>
            </a:extLst>
          </p:cNvPr>
          <p:cNvSpPr>
            <a:spLocks noGrp="1"/>
          </p:cNvSpPr>
          <p:nvPr>
            <p:ph type="sldNum" sz="quarter" idx="12"/>
          </p:nvPr>
        </p:nvSpPr>
        <p:spPr/>
        <p:txBody>
          <a:bodyPr/>
          <a:lstStyle/>
          <a:p>
            <a:fld id="{2622E279-1835-4540-AC42-2C1CFF42ED79}" type="slidenum">
              <a:rPr lang="ru-RU" smtClean="0"/>
              <a:t>14</a:t>
            </a:fld>
            <a:endParaRPr lang="ru-RU"/>
          </a:p>
        </p:txBody>
      </p:sp>
      <p:pic>
        <p:nvPicPr>
          <p:cNvPr id="3074" name="Picture 2" descr="Picture background">
            <a:extLst>
              <a:ext uri="{FF2B5EF4-FFF2-40B4-BE49-F238E27FC236}">
                <a16:creationId xmlns:a16="http://schemas.microsoft.com/office/drawing/2014/main" id="{5BCB753E-D601-1A87-A9A9-2FC63D5489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6710" y="2896490"/>
            <a:ext cx="3807293" cy="25396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cture background">
            <a:extLst>
              <a:ext uri="{FF2B5EF4-FFF2-40B4-BE49-F238E27FC236}">
                <a16:creationId xmlns:a16="http://schemas.microsoft.com/office/drawing/2014/main" id="{3016114E-0F24-6AD1-1B05-C92AE7D68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94646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39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9B5FFD-C697-6F4D-4529-AFBF2A83650D}"/>
              </a:ext>
            </a:extLst>
          </p:cNvPr>
          <p:cNvSpPr>
            <a:spLocks noGrp="1"/>
          </p:cNvSpPr>
          <p:nvPr>
            <p:ph type="title"/>
          </p:nvPr>
        </p:nvSpPr>
        <p:spPr/>
        <p:txBody>
          <a:bodyPr/>
          <a:lstStyle/>
          <a:p>
            <a:r>
              <a:rPr lang="ru-RU" dirty="0">
                <a:solidFill>
                  <a:srgbClr val="002060"/>
                </a:solidFill>
              </a:rPr>
              <a:t>Геометрические эффекты</a:t>
            </a:r>
          </a:p>
        </p:txBody>
      </p:sp>
      <p:sp>
        <p:nvSpPr>
          <p:cNvPr id="3" name="Объект 2">
            <a:extLst>
              <a:ext uri="{FF2B5EF4-FFF2-40B4-BE49-F238E27FC236}">
                <a16:creationId xmlns:a16="http://schemas.microsoft.com/office/drawing/2014/main" id="{06125098-F1BC-D91E-C5DA-CA571D9A730B}"/>
              </a:ext>
            </a:extLst>
          </p:cNvPr>
          <p:cNvSpPr>
            <a:spLocks noGrp="1"/>
          </p:cNvSpPr>
          <p:nvPr>
            <p:ph idx="1"/>
          </p:nvPr>
        </p:nvSpPr>
        <p:spPr/>
        <p:txBody>
          <a:bodyPr/>
          <a:lstStyle/>
          <a:p>
            <a:r>
              <a:rPr lang="ru-RU" dirty="0"/>
              <a:t>Жизненная емкость легких</a:t>
            </a:r>
          </a:p>
          <a:p>
            <a:r>
              <a:rPr lang="ru-RU" dirty="0"/>
              <a:t>Отношение объема и поверхности</a:t>
            </a:r>
          </a:p>
        </p:txBody>
      </p:sp>
      <p:grpSp>
        <p:nvGrpSpPr>
          <p:cNvPr id="4" name="Группа 3">
            <a:extLst>
              <a:ext uri="{FF2B5EF4-FFF2-40B4-BE49-F238E27FC236}">
                <a16:creationId xmlns:a16="http://schemas.microsoft.com/office/drawing/2014/main" id="{C19999ED-03ED-03DF-FE34-FFDE969583DE}"/>
              </a:ext>
            </a:extLst>
          </p:cNvPr>
          <p:cNvGrpSpPr/>
          <p:nvPr/>
        </p:nvGrpSpPr>
        <p:grpSpPr>
          <a:xfrm>
            <a:off x="9400032" y="1637855"/>
            <a:ext cx="1208913" cy="1827721"/>
            <a:chOff x="0" y="0"/>
            <a:chExt cx="613410" cy="869315"/>
          </a:xfrm>
        </p:grpSpPr>
        <p:sp>
          <p:nvSpPr>
            <p:cNvPr id="5" name="Овал 4">
              <a:extLst>
                <a:ext uri="{FF2B5EF4-FFF2-40B4-BE49-F238E27FC236}">
                  <a16:creationId xmlns:a16="http://schemas.microsoft.com/office/drawing/2014/main" id="{030A23B9-DFC5-DB6E-CF88-E4D7CD8AFD07}"/>
                </a:ext>
              </a:extLst>
            </p:cNvPr>
            <p:cNvSpPr/>
            <p:nvPr/>
          </p:nvSpPr>
          <p:spPr>
            <a:xfrm>
              <a:off x="0" y="10160"/>
              <a:ext cx="613410" cy="85915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800"/>
                </a:spcAft>
              </a:pPr>
              <a:r>
                <a:rPr lang="en-US" sz="1800" kern="1200">
                  <a:solidFill>
                    <a:srgbClr val="FFFFFF"/>
                  </a:solidFill>
                  <a:effectLst/>
                  <a:ea typeface="DengXian" panose="02010600030101010101" pitchFamily="2" charset="-122"/>
                  <a:cs typeface="Times New Roman" panose="02020603050405020304" pitchFamily="18" charset="0"/>
                </a:rPr>
                <a:t>b</a:t>
              </a:r>
              <a:endParaRPr lang="ru-RU" sz="1200" kern="100">
                <a:effectLst/>
                <a:ea typeface="DengXian" panose="02010600030101010101" pitchFamily="2" charset="-122"/>
                <a:cs typeface="Times New Roman" panose="02020603050405020304" pitchFamily="18" charset="0"/>
              </a:endParaRPr>
            </a:p>
          </p:txBody>
        </p:sp>
        <p:sp>
          <p:nvSpPr>
            <p:cNvPr id="6" name="Овал 5">
              <a:extLst>
                <a:ext uri="{FF2B5EF4-FFF2-40B4-BE49-F238E27FC236}">
                  <a16:creationId xmlns:a16="http://schemas.microsoft.com/office/drawing/2014/main" id="{8328DE2A-278A-D196-79BE-16D9A4050FB1}"/>
                </a:ext>
              </a:extLst>
            </p:cNvPr>
            <p:cNvSpPr/>
            <p:nvPr/>
          </p:nvSpPr>
          <p:spPr>
            <a:xfrm>
              <a:off x="3810" y="243205"/>
              <a:ext cx="600710" cy="355600"/>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 name="Прямая соединительная линия 6">
              <a:extLst>
                <a:ext uri="{FF2B5EF4-FFF2-40B4-BE49-F238E27FC236}">
                  <a16:creationId xmlns:a16="http://schemas.microsoft.com/office/drawing/2014/main" id="{655F3303-0D53-7D00-7C20-AC3C63130EDD}"/>
                </a:ext>
              </a:extLst>
            </p:cNvPr>
            <p:cNvCxnSpPr/>
            <p:nvPr/>
          </p:nvCxnSpPr>
          <p:spPr>
            <a:xfrm>
              <a:off x="301625" y="405765"/>
              <a:ext cx="156210" cy="1562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3B54B09D-F767-619D-6B88-DC0BCE342CCB}"/>
                </a:ext>
              </a:extLst>
            </p:cNvPr>
            <p:cNvCxnSpPr/>
            <p:nvPr/>
          </p:nvCxnSpPr>
          <p:spPr>
            <a:xfrm flipV="1">
              <a:off x="307340" y="0"/>
              <a:ext cx="0" cy="406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5">
              <a:extLst>
                <a:ext uri="{FF2B5EF4-FFF2-40B4-BE49-F238E27FC236}">
                  <a16:creationId xmlns:a16="http://schemas.microsoft.com/office/drawing/2014/main" id="{6C8FDC2F-F61F-0AAF-5148-0FD82CEFEADA}"/>
                </a:ext>
              </a:extLst>
            </p:cNvPr>
            <p:cNvSpPr txBox="1"/>
            <p:nvPr/>
          </p:nvSpPr>
          <p:spPr>
            <a:xfrm>
              <a:off x="333292" y="318562"/>
              <a:ext cx="268605" cy="408305"/>
            </a:xfrm>
            <a:prstGeom prst="rect">
              <a:avLst/>
            </a:prstGeom>
            <a:noFill/>
          </p:spPr>
          <p:txBody>
            <a:bodyPr wrap="none" rtlCol="0">
              <a:spAutoFit/>
            </a:bodyPr>
            <a:lstStyle/>
            <a:p>
              <a:pPr>
                <a:lnSpc>
                  <a:spcPct val="115000"/>
                </a:lnSpc>
                <a:spcAft>
                  <a:spcPts val="800"/>
                </a:spcAft>
              </a:pPr>
              <a:r>
                <a:rPr lang="en-US" sz="1200" kern="1200" dirty="0">
                  <a:solidFill>
                    <a:srgbClr val="000000"/>
                  </a:solidFill>
                  <a:effectLst/>
                  <a:latin typeface="Aptos" panose="020B0004020202020204" pitchFamily="34" charset="0"/>
                  <a:ea typeface="DengXian" panose="02010600030101010101" pitchFamily="2" charset="-122"/>
                  <a:cs typeface="Times New Roman" panose="02020603050405020304" pitchFamily="18" charset="0"/>
                </a:rPr>
                <a:t>b</a:t>
              </a:r>
              <a:endParaRPr lang="ru-RU" sz="12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10" name="TextBox 6">
              <a:extLst>
                <a:ext uri="{FF2B5EF4-FFF2-40B4-BE49-F238E27FC236}">
                  <a16:creationId xmlns:a16="http://schemas.microsoft.com/office/drawing/2014/main" id="{FBC90EB5-05EB-7FE4-2490-934BF7501594}"/>
                </a:ext>
              </a:extLst>
            </p:cNvPr>
            <p:cNvSpPr txBox="1"/>
            <p:nvPr/>
          </p:nvSpPr>
          <p:spPr>
            <a:xfrm>
              <a:off x="108502" y="0"/>
              <a:ext cx="264160" cy="408305"/>
            </a:xfrm>
            <a:prstGeom prst="rect">
              <a:avLst/>
            </a:prstGeom>
            <a:noFill/>
          </p:spPr>
          <p:txBody>
            <a:bodyPr wrap="none" rtlCol="0">
              <a:spAutoFit/>
            </a:bodyPr>
            <a:lstStyle/>
            <a:p>
              <a:pPr>
                <a:lnSpc>
                  <a:spcPct val="115000"/>
                </a:lnSpc>
                <a:spcAft>
                  <a:spcPts val="800"/>
                </a:spcAft>
              </a:pPr>
              <a:r>
                <a:rPr lang="en-US" sz="1200" kern="1200">
                  <a:solidFill>
                    <a:srgbClr val="000000"/>
                  </a:solidFill>
                  <a:effectLst/>
                  <a:latin typeface="Aptos" panose="020B0004020202020204" pitchFamily="34" charset="0"/>
                  <a:ea typeface="DengXian" panose="02010600030101010101" pitchFamily="2" charset="-122"/>
                  <a:cs typeface="Times New Roman" panose="02020603050405020304" pitchFamily="18" charset="0"/>
                </a:rPr>
                <a:t>a</a:t>
              </a:r>
              <a:endParaRPr lang="ru-RU" sz="1200" kern="100">
                <a:effectLst/>
                <a:latin typeface="Aptos" panose="020B0004020202020204" pitchFamily="34" charset="0"/>
                <a:ea typeface="DengXian" panose="02010600030101010101" pitchFamily="2" charset="-122"/>
                <a:cs typeface="Times New Roman" panose="02020603050405020304" pitchFamily="18" charset="0"/>
              </a:endParaRPr>
            </a:p>
          </p:txBody>
        </p:sp>
      </p:grpSp>
      <p:pic>
        <p:nvPicPr>
          <p:cNvPr id="5122" name="Picture 2" descr="Picture background">
            <a:extLst>
              <a:ext uri="{FF2B5EF4-FFF2-40B4-BE49-F238E27FC236}">
                <a16:creationId xmlns:a16="http://schemas.microsoft.com/office/drawing/2014/main" id="{5260586A-6C14-7724-B64E-86BE84BA7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758" b="8806"/>
          <a:stretch/>
        </p:blipFill>
        <p:spPr bwMode="auto">
          <a:xfrm>
            <a:off x="633045" y="3873195"/>
            <a:ext cx="10323007" cy="2501758"/>
          </a:xfrm>
          <a:prstGeom prst="rect">
            <a:avLst/>
          </a:prstGeom>
          <a:noFill/>
          <a:extLst>
            <a:ext uri="{909E8E84-426E-40DD-AFC4-6F175D3DCCD1}">
              <a14:hiddenFill xmlns:a14="http://schemas.microsoft.com/office/drawing/2010/main">
                <a:solidFill>
                  <a:srgbClr val="FFFFFF"/>
                </a:solidFill>
              </a14:hiddenFill>
            </a:ext>
          </a:extLst>
        </p:spPr>
      </p:pic>
      <p:sp>
        <p:nvSpPr>
          <p:cNvPr id="11" name="Объект 2">
            <a:extLst>
              <a:ext uri="{FF2B5EF4-FFF2-40B4-BE49-F238E27FC236}">
                <a16:creationId xmlns:a16="http://schemas.microsoft.com/office/drawing/2014/main" id="{61FD7003-EAF0-D7A0-5E4A-D501468FDFAA}"/>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2. Объемы и </a:t>
            </a:r>
            <a:br>
              <a:rPr lang="ru-RU" b="1" dirty="0">
                <a:solidFill>
                  <a:schemeClr val="tx2">
                    <a:lumMod val="75000"/>
                    <a:lumOff val="25000"/>
                  </a:schemeClr>
                </a:solidFill>
              </a:rPr>
            </a:br>
            <a:r>
              <a:rPr lang="ru-RU" b="1" dirty="0">
                <a:solidFill>
                  <a:schemeClr val="tx2">
                    <a:lumMod val="75000"/>
                    <a:lumOff val="25000"/>
                  </a:schemeClr>
                </a:solidFill>
              </a:rPr>
              <a:t>поверхности</a:t>
            </a:r>
          </a:p>
        </p:txBody>
      </p:sp>
    </p:spTree>
    <p:extLst>
      <p:ext uri="{BB962C8B-B14F-4D97-AF65-F5344CB8AC3E}">
        <p14:creationId xmlns:p14="http://schemas.microsoft.com/office/powerpoint/2010/main" val="377264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BC1753-09D7-494E-885B-F3F9C0DF8F3D}"/>
              </a:ext>
            </a:extLst>
          </p:cNvPr>
          <p:cNvSpPr>
            <a:spLocks noGrp="1"/>
          </p:cNvSpPr>
          <p:nvPr>
            <p:ph type="title"/>
          </p:nvPr>
        </p:nvSpPr>
        <p:spPr/>
        <p:txBody>
          <a:bodyPr/>
          <a:lstStyle/>
          <a:p>
            <a:r>
              <a:rPr lang="ru-RU" dirty="0">
                <a:solidFill>
                  <a:srgbClr val="002060"/>
                </a:solidFill>
              </a:rPr>
              <a:t>Структуры – универсальный</a:t>
            </a:r>
            <a:br>
              <a:rPr lang="ru-RU" dirty="0">
                <a:solidFill>
                  <a:srgbClr val="002060"/>
                </a:solidFill>
              </a:rPr>
            </a:br>
            <a:r>
              <a:rPr lang="ru-RU" dirty="0">
                <a:solidFill>
                  <a:srgbClr val="002060"/>
                </a:solidFill>
              </a:rPr>
              <a:t> способ говорить о математике</a:t>
            </a:r>
          </a:p>
        </p:txBody>
      </p:sp>
      <p:sp>
        <p:nvSpPr>
          <p:cNvPr id="3" name="Объект 2">
            <a:extLst>
              <a:ext uri="{FF2B5EF4-FFF2-40B4-BE49-F238E27FC236}">
                <a16:creationId xmlns:a16="http://schemas.microsoft.com/office/drawing/2014/main" id="{13C59099-4C42-4D9F-8225-9B975C152A66}"/>
              </a:ext>
            </a:extLst>
          </p:cNvPr>
          <p:cNvSpPr>
            <a:spLocks noGrp="1"/>
          </p:cNvSpPr>
          <p:nvPr>
            <p:ph sz="half" idx="1"/>
          </p:nvPr>
        </p:nvSpPr>
        <p:spPr>
          <a:xfrm>
            <a:off x="6172202" y="2471394"/>
            <a:ext cx="5181600" cy="4351338"/>
          </a:xfrm>
        </p:spPr>
        <p:txBody>
          <a:bodyPr/>
          <a:lstStyle/>
          <a:p>
            <a:r>
              <a:rPr lang="ru-RU" dirty="0"/>
              <a:t>Универсальные инструменты:</a:t>
            </a:r>
          </a:p>
          <a:p>
            <a:pPr marL="0" indent="0">
              <a:buNone/>
            </a:pPr>
            <a:r>
              <a:rPr lang="ru-RU" dirty="0"/>
              <a:t>- Деревья</a:t>
            </a:r>
            <a:br>
              <a:rPr lang="ru-RU" dirty="0"/>
            </a:br>
            <a:r>
              <a:rPr lang="ru-RU" dirty="0"/>
              <a:t>- Графы</a:t>
            </a:r>
            <a:br>
              <a:rPr lang="ru-RU" dirty="0"/>
            </a:br>
            <a:r>
              <a:rPr lang="ru-RU" dirty="0"/>
              <a:t>- Таблицы</a:t>
            </a:r>
            <a:br>
              <a:rPr lang="ru-RU" dirty="0"/>
            </a:br>
            <a:r>
              <a:rPr lang="ru-RU" dirty="0"/>
              <a:t>- Графики</a:t>
            </a:r>
            <a:br>
              <a:rPr lang="ru-RU" dirty="0"/>
            </a:br>
            <a:r>
              <a:rPr lang="ru-RU" dirty="0"/>
              <a:t>- Элементы геометрии</a:t>
            </a:r>
          </a:p>
          <a:p>
            <a:pPr marL="0" indent="0">
              <a:buNone/>
            </a:pPr>
            <a:endParaRPr lang="ru-RU" dirty="0"/>
          </a:p>
          <a:p>
            <a:pPr marL="0" indent="0">
              <a:buNone/>
            </a:pPr>
            <a:br>
              <a:rPr lang="ru-RU" dirty="0"/>
            </a:br>
            <a:endParaRPr lang="ru-RU" dirty="0"/>
          </a:p>
        </p:txBody>
      </p:sp>
      <p:sp>
        <p:nvSpPr>
          <p:cNvPr id="4" name="Объект 3">
            <a:extLst>
              <a:ext uri="{FF2B5EF4-FFF2-40B4-BE49-F238E27FC236}">
                <a16:creationId xmlns:a16="http://schemas.microsoft.com/office/drawing/2014/main" id="{FCA59C5F-48C6-4298-A014-56D461B1F905}"/>
              </a:ext>
            </a:extLst>
          </p:cNvPr>
          <p:cNvSpPr>
            <a:spLocks noGrp="1"/>
          </p:cNvSpPr>
          <p:nvPr>
            <p:ph sz="half" idx="2"/>
          </p:nvPr>
        </p:nvSpPr>
        <p:spPr>
          <a:xfrm>
            <a:off x="838198" y="2471394"/>
            <a:ext cx="5181600" cy="4351338"/>
          </a:xfrm>
        </p:spPr>
        <p:txBody>
          <a:bodyPr/>
          <a:lstStyle/>
          <a:p>
            <a:pPr marL="0" indent="0">
              <a:buNone/>
            </a:pPr>
            <a:r>
              <a:rPr lang="ru-RU" dirty="0"/>
              <a:t>Этапы</a:t>
            </a:r>
          </a:p>
          <a:p>
            <a:pPr marL="514350" indent="-514350">
              <a:buAutoNum type="arabicPeriod"/>
            </a:pPr>
            <a:r>
              <a:rPr lang="ru-RU" dirty="0"/>
              <a:t>Формализация задачи</a:t>
            </a:r>
          </a:p>
          <a:p>
            <a:pPr marL="514350" indent="-514350">
              <a:buAutoNum type="arabicPeriod"/>
            </a:pPr>
            <a:r>
              <a:rPr lang="ru-RU" dirty="0"/>
              <a:t>Создание мат. модели</a:t>
            </a:r>
          </a:p>
          <a:p>
            <a:pPr marL="514350" indent="-514350">
              <a:buAutoNum type="arabicPeriod"/>
            </a:pPr>
            <a:r>
              <a:rPr lang="ru-RU" dirty="0"/>
              <a:t>Вычисления</a:t>
            </a:r>
          </a:p>
          <a:p>
            <a:pPr marL="514350" indent="-514350">
              <a:buAutoNum type="arabicPeriod"/>
            </a:pPr>
            <a:r>
              <a:rPr lang="ru-RU" dirty="0"/>
              <a:t>Проверка  ответа</a:t>
            </a:r>
          </a:p>
        </p:txBody>
      </p:sp>
      <p:sp>
        <p:nvSpPr>
          <p:cNvPr id="5" name="Объект 2">
            <a:extLst>
              <a:ext uri="{FF2B5EF4-FFF2-40B4-BE49-F238E27FC236}">
                <a16:creationId xmlns:a16="http://schemas.microsoft.com/office/drawing/2014/main" id="{6BB27ED5-2AB9-B148-4D6F-8BC82DCAF0A1}"/>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3. Структуры</a:t>
            </a:r>
          </a:p>
        </p:txBody>
      </p:sp>
    </p:spTree>
    <p:extLst>
      <p:ext uri="{BB962C8B-B14F-4D97-AF65-F5344CB8AC3E}">
        <p14:creationId xmlns:p14="http://schemas.microsoft.com/office/powerpoint/2010/main" val="326665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D98CB5-583B-40DA-BFCA-8F044D722134}"/>
              </a:ext>
            </a:extLst>
          </p:cNvPr>
          <p:cNvSpPr>
            <a:spLocks noGrp="1"/>
          </p:cNvSpPr>
          <p:nvPr>
            <p:ph type="title"/>
          </p:nvPr>
        </p:nvSpPr>
        <p:spPr/>
        <p:txBody>
          <a:bodyPr/>
          <a:lstStyle/>
          <a:p>
            <a:r>
              <a:rPr lang="ru-RU" dirty="0">
                <a:solidFill>
                  <a:srgbClr val="002060"/>
                </a:solidFill>
              </a:rPr>
              <a:t>Пример</a:t>
            </a:r>
          </a:p>
        </p:txBody>
      </p:sp>
      <p:sp>
        <p:nvSpPr>
          <p:cNvPr id="3" name="Объект 2">
            <a:extLst>
              <a:ext uri="{FF2B5EF4-FFF2-40B4-BE49-F238E27FC236}">
                <a16:creationId xmlns:a16="http://schemas.microsoft.com/office/drawing/2014/main" id="{CC7D7D76-A8CD-44BF-8AC5-A9F614233D6E}"/>
              </a:ext>
            </a:extLst>
          </p:cNvPr>
          <p:cNvSpPr>
            <a:spLocks noGrp="1"/>
          </p:cNvSpPr>
          <p:nvPr>
            <p:ph sz="half" idx="1"/>
          </p:nvPr>
        </p:nvSpPr>
        <p:spPr/>
        <p:txBody>
          <a:bodyPr/>
          <a:lstStyle/>
          <a:p>
            <a:pPr marL="0" indent="0">
              <a:buNone/>
            </a:pPr>
            <a:r>
              <a:rPr lang="ru-RU" dirty="0"/>
              <a:t>В популяции присутствуют 7 аллелей некого гена, каково максимально возможное количество различных генотипов для диплоидных организмов? А если таких аллелей </a:t>
            </a:r>
            <a:r>
              <a:rPr lang="en-US" dirty="0"/>
              <a:t>n</a:t>
            </a:r>
            <a:r>
              <a:rPr lang="ru-RU" dirty="0"/>
              <a:t>?</a:t>
            </a:r>
          </a:p>
        </p:txBody>
      </p:sp>
    </p:spTree>
    <p:extLst>
      <p:ext uri="{BB962C8B-B14F-4D97-AF65-F5344CB8AC3E}">
        <p14:creationId xmlns:p14="http://schemas.microsoft.com/office/powerpoint/2010/main" val="4192967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227D29-B9C7-4569-83A8-27F9ED190F4B}"/>
              </a:ext>
            </a:extLst>
          </p:cNvPr>
          <p:cNvSpPr>
            <a:spLocks noGrp="1"/>
          </p:cNvSpPr>
          <p:nvPr>
            <p:ph type="title"/>
          </p:nvPr>
        </p:nvSpPr>
        <p:spPr/>
        <p:txBody>
          <a:bodyPr/>
          <a:lstStyle/>
          <a:p>
            <a:r>
              <a:rPr lang="ru-RU" dirty="0">
                <a:solidFill>
                  <a:srgbClr val="002060"/>
                </a:solidFill>
              </a:rPr>
              <a:t>Лабораторная работа</a:t>
            </a:r>
            <a:r>
              <a:rPr lang="en-US" dirty="0">
                <a:solidFill>
                  <a:srgbClr val="002060"/>
                </a:solidFill>
              </a:rPr>
              <a:t> </a:t>
            </a:r>
            <a:r>
              <a:rPr lang="ru-RU" dirty="0">
                <a:solidFill>
                  <a:srgbClr val="002060"/>
                </a:solidFill>
              </a:rPr>
              <a:t>«Виды отбора»</a:t>
            </a:r>
          </a:p>
        </p:txBody>
      </p:sp>
      <p:sp>
        <p:nvSpPr>
          <p:cNvPr id="3" name="Объект 2">
            <a:extLst>
              <a:ext uri="{FF2B5EF4-FFF2-40B4-BE49-F238E27FC236}">
                <a16:creationId xmlns:a16="http://schemas.microsoft.com/office/drawing/2014/main" id="{774B619D-52EF-41A9-9F6B-63B34146C642}"/>
              </a:ext>
            </a:extLst>
          </p:cNvPr>
          <p:cNvSpPr>
            <a:spLocks noGrp="1"/>
          </p:cNvSpPr>
          <p:nvPr>
            <p:ph sz="half" idx="1"/>
          </p:nvPr>
        </p:nvSpPr>
        <p:spPr/>
        <p:txBody>
          <a:bodyPr/>
          <a:lstStyle/>
          <a:p>
            <a:pPr marL="0" indent="0">
              <a:buNone/>
            </a:pPr>
            <a:r>
              <a:rPr lang="ru-RU" dirty="0"/>
              <a:t>Используем готовую модель, ставим цели исследовать ее и сделать выводы.</a:t>
            </a:r>
            <a:br>
              <a:rPr lang="ru-RU" dirty="0"/>
            </a:br>
            <a:br>
              <a:rPr lang="ru-RU" dirty="0"/>
            </a:br>
            <a:r>
              <a:rPr lang="en-US" dirty="0"/>
              <a:t>https://vk.cc/c8YkmV</a:t>
            </a:r>
            <a:endParaRPr lang="ru-RU" dirty="0"/>
          </a:p>
          <a:p>
            <a:endParaRPr lang="ru-RU" dirty="0"/>
          </a:p>
        </p:txBody>
      </p:sp>
      <p:pic>
        <p:nvPicPr>
          <p:cNvPr id="5" name="Объект 5">
            <a:extLst>
              <a:ext uri="{FF2B5EF4-FFF2-40B4-BE49-F238E27FC236}">
                <a16:creationId xmlns:a16="http://schemas.microsoft.com/office/drawing/2014/main" id="{88E80A27-3724-4CD9-9770-B0E263967EF8}"/>
              </a:ext>
            </a:extLst>
          </p:cNvPr>
          <p:cNvPicPr>
            <a:picLocks noChangeAspect="1"/>
          </p:cNvPicPr>
          <p:nvPr/>
        </p:nvPicPr>
        <p:blipFill>
          <a:blip r:embed="rId2"/>
          <a:stretch>
            <a:fillRect/>
          </a:stretch>
        </p:blipFill>
        <p:spPr>
          <a:xfrm>
            <a:off x="6320776" y="1825625"/>
            <a:ext cx="5756355" cy="4586737"/>
          </a:xfrm>
          <a:prstGeom prst="rect">
            <a:avLst/>
          </a:prstGeom>
        </p:spPr>
      </p:pic>
      <p:sp>
        <p:nvSpPr>
          <p:cNvPr id="4" name="Объект 2">
            <a:extLst>
              <a:ext uri="{FF2B5EF4-FFF2-40B4-BE49-F238E27FC236}">
                <a16:creationId xmlns:a16="http://schemas.microsoft.com/office/drawing/2014/main" id="{1848295B-444B-72FA-7B73-2FBFEFFC73B6}"/>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4. Эл. таблицы</a:t>
            </a:r>
          </a:p>
        </p:txBody>
      </p:sp>
    </p:spTree>
    <p:extLst>
      <p:ext uri="{BB962C8B-B14F-4D97-AF65-F5344CB8AC3E}">
        <p14:creationId xmlns:p14="http://schemas.microsoft.com/office/powerpoint/2010/main" val="3721354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D1F1D6-D29B-3CAF-F91E-61D74A364F6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7709FE22-36E3-AD5C-70C2-F709B0353FE4}"/>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9DD0CBE3-D3F6-F0BE-F5A4-389CA342F3C9}"/>
              </a:ext>
            </a:extLst>
          </p:cNvPr>
          <p:cNvPicPr>
            <a:picLocks noChangeAspect="1"/>
          </p:cNvPicPr>
          <p:nvPr/>
        </p:nvPicPr>
        <p:blipFill>
          <a:blip r:embed="rId2"/>
          <a:stretch>
            <a:fillRect/>
          </a:stretch>
        </p:blipFill>
        <p:spPr>
          <a:xfrm>
            <a:off x="0" y="331891"/>
            <a:ext cx="12192000" cy="6194217"/>
          </a:xfrm>
          <a:prstGeom prst="rect">
            <a:avLst/>
          </a:prstGeom>
        </p:spPr>
      </p:pic>
      <p:sp>
        <p:nvSpPr>
          <p:cNvPr id="4" name="Номер слайда 3">
            <a:extLst>
              <a:ext uri="{FF2B5EF4-FFF2-40B4-BE49-F238E27FC236}">
                <a16:creationId xmlns:a16="http://schemas.microsoft.com/office/drawing/2014/main" id="{25BB17E2-5FD3-63E9-8FEE-0F1F1BC1AD24}"/>
              </a:ext>
            </a:extLst>
          </p:cNvPr>
          <p:cNvSpPr>
            <a:spLocks noGrp="1"/>
          </p:cNvSpPr>
          <p:nvPr>
            <p:ph type="sldNum" sz="quarter" idx="12"/>
          </p:nvPr>
        </p:nvSpPr>
        <p:spPr/>
        <p:txBody>
          <a:bodyPr/>
          <a:lstStyle/>
          <a:p>
            <a:fld id="{2622E279-1835-4540-AC42-2C1CFF42ED79}" type="slidenum">
              <a:rPr lang="ru-RU" smtClean="0"/>
              <a:t>19</a:t>
            </a:fld>
            <a:endParaRPr lang="ru-RU"/>
          </a:p>
        </p:txBody>
      </p:sp>
    </p:spTree>
    <p:extLst>
      <p:ext uri="{BB962C8B-B14F-4D97-AF65-F5344CB8AC3E}">
        <p14:creationId xmlns:p14="http://schemas.microsoft.com/office/powerpoint/2010/main" val="2901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CBB92DC-EB6C-4606-9312-9147948BD800}"/>
              </a:ext>
            </a:extLst>
          </p:cNvPr>
          <p:cNvPicPr>
            <a:picLocks noChangeAspect="1"/>
          </p:cNvPicPr>
          <p:nvPr/>
        </p:nvPicPr>
        <p:blipFill rotWithShape="1">
          <a:blip r:embed="rId2"/>
          <a:srcRect r="5439"/>
          <a:stretch/>
        </p:blipFill>
        <p:spPr>
          <a:xfrm>
            <a:off x="9666499" y="3671750"/>
            <a:ext cx="2071600" cy="3133725"/>
          </a:xfrm>
          <a:prstGeom prst="rect">
            <a:avLst/>
          </a:prstGeom>
        </p:spPr>
      </p:pic>
      <p:pic>
        <p:nvPicPr>
          <p:cNvPr id="6" name="Picture 4" descr="https://storage.myseldon.com/yugo/8D17C1184B062F392E8A9E1025BB60BE.png">
            <a:extLst>
              <a:ext uri="{FF2B5EF4-FFF2-40B4-BE49-F238E27FC236}">
                <a16:creationId xmlns:a16="http://schemas.microsoft.com/office/drawing/2014/main" id="{E4E37410-9C16-458A-A69F-E358E55C8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333" y="141146"/>
            <a:ext cx="2961974" cy="8947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p.userapi.com/c636717/v636717014/1927c/BnTIzk9ga5Y.jpg">
            <a:extLst>
              <a:ext uri="{FF2B5EF4-FFF2-40B4-BE49-F238E27FC236}">
                <a16:creationId xmlns:a16="http://schemas.microsoft.com/office/drawing/2014/main" id="{414BFF02-0D28-4F36-AC69-8CA459F65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71750"/>
            <a:ext cx="4248333" cy="3186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atomic-energy.ru/files/images/2017/08/sunc_ngu1.jpg">
            <a:extLst>
              <a:ext uri="{FF2B5EF4-FFF2-40B4-BE49-F238E27FC236}">
                <a16:creationId xmlns:a16="http://schemas.microsoft.com/office/drawing/2014/main" id="{AE46BCEC-1EC7-4687-9321-5851007C0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333" y="2443874"/>
            <a:ext cx="4683848" cy="3106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teletype.in/files/24/242849b6-8b3f-4888-abb0-ea552cc6e626.png">
            <a:extLst>
              <a:ext uri="{FF2B5EF4-FFF2-40B4-BE49-F238E27FC236}">
                <a16:creationId xmlns:a16="http://schemas.microsoft.com/office/drawing/2014/main" id="{248458A5-6ECC-4710-B16D-6DB1C74E5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152" y="0"/>
            <a:ext cx="4683848" cy="2459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conf.bionet.nsc.ru/sbb2017/wp-content/uploads/sites/12/2016/12/Logo-ru-%D0%BA%D0%BE%D0%BF%D0%B8%D1%8F-1024x1024.png">
            <a:extLst>
              <a:ext uri="{FF2B5EF4-FFF2-40B4-BE49-F238E27FC236}">
                <a16:creationId xmlns:a16="http://schemas.microsoft.com/office/drawing/2014/main" id="{971DE920-3F6E-45F8-B0D7-9F43EF7C7A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343" y="141146"/>
            <a:ext cx="972965" cy="972965"/>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06C646EC-C528-492C-B22D-FA2FB099C2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952" y="1872343"/>
            <a:ext cx="1943141" cy="1657909"/>
          </a:xfrm>
          <a:prstGeom prst="rect">
            <a:avLst/>
          </a:prstGeom>
          <a:noFill/>
          <a:ln>
            <a:noFill/>
          </a:ln>
        </p:spPr>
      </p:pic>
      <p:pic>
        <p:nvPicPr>
          <p:cNvPr id="2" name="Picture 2" descr="Picture background">
            <a:extLst>
              <a:ext uri="{FF2B5EF4-FFF2-40B4-BE49-F238E27FC236}">
                <a16:creationId xmlns:a16="http://schemas.microsoft.com/office/drawing/2014/main" id="{75F0897D-FC84-F979-9309-91BB706E22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2937" y="1251851"/>
            <a:ext cx="2906613" cy="105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710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26D65-78A1-A35C-71CC-5D8B09535B3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3D8355-0B8A-FB25-D9BC-7D6728341724}"/>
              </a:ext>
            </a:extLst>
          </p:cNvPr>
          <p:cNvSpPr>
            <a:spLocks noGrp="1"/>
          </p:cNvSpPr>
          <p:nvPr>
            <p:ph type="title"/>
          </p:nvPr>
        </p:nvSpPr>
        <p:spPr/>
        <p:txBody>
          <a:bodyPr/>
          <a:lstStyle/>
          <a:p>
            <a:r>
              <a:rPr lang="ru-RU" dirty="0">
                <a:solidFill>
                  <a:srgbClr val="002060"/>
                </a:solidFill>
              </a:rPr>
              <a:t>От лабораторной работы к проекту</a:t>
            </a:r>
          </a:p>
        </p:txBody>
      </p:sp>
      <p:sp>
        <p:nvSpPr>
          <p:cNvPr id="3" name="Объект 2">
            <a:extLst>
              <a:ext uri="{FF2B5EF4-FFF2-40B4-BE49-F238E27FC236}">
                <a16:creationId xmlns:a16="http://schemas.microsoft.com/office/drawing/2014/main" id="{7839F0DB-C353-01DA-68B7-59F40C7B088D}"/>
              </a:ext>
            </a:extLst>
          </p:cNvPr>
          <p:cNvSpPr>
            <a:spLocks noGrp="1"/>
          </p:cNvSpPr>
          <p:nvPr>
            <p:ph idx="1"/>
          </p:nvPr>
        </p:nvSpPr>
        <p:spPr>
          <a:xfrm>
            <a:off x="838200" y="2303297"/>
            <a:ext cx="10515600" cy="4351338"/>
          </a:xfrm>
        </p:spPr>
        <p:txBody>
          <a:bodyPr/>
          <a:lstStyle/>
          <a:p>
            <a:r>
              <a:rPr lang="ru-RU" dirty="0"/>
              <a:t>Молекулярная биология – модель работы оперонов</a:t>
            </a:r>
          </a:p>
          <a:p>
            <a:r>
              <a:rPr lang="ru-RU" dirty="0"/>
              <a:t>Модель расчета параметров </a:t>
            </a:r>
            <a:r>
              <a:rPr lang="ru-RU" dirty="0" err="1"/>
              <a:t>ферементативной</a:t>
            </a:r>
            <a:r>
              <a:rPr lang="ru-RU" dirty="0"/>
              <a:t> реакции и ингибирования ферментов</a:t>
            </a:r>
          </a:p>
          <a:p>
            <a:r>
              <a:rPr lang="ru-RU" dirty="0"/>
              <a:t>Популяционно-генетические модели </a:t>
            </a:r>
          </a:p>
          <a:p>
            <a:r>
              <a:rPr lang="ru-RU" dirty="0"/>
              <a:t>Экологические модели – модели роста популяции</a:t>
            </a:r>
          </a:p>
          <a:p>
            <a:r>
              <a:rPr lang="ru-RU" dirty="0"/>
              <a:t>Этологические модели – разнообразные стратегии</a:t>
            </a:r>
          </a:p>
          <a:p>
            <a:endParaRPr lang="ru-RU" dirty="0"/>
          </a:p>
        </p:txBody>
      </p:sp>
      <p:sp>
        <p:nvSpPr>
          <p:cNvPr id="4" name="Номер слайда 3">
            <a:extLst>
              <a:ext uri="{FF2B5EF4-FFF2-40B4-BE49-F238E27FC236}">
                <a16:creationId xmlns:a16="http://schemas.microsoft.com/office/drawing/2014/main" id="{D3E066EC-71AE-979E-2DB2-7AA52CD1D0DF}"/>
              </a:ext>
            </a:extLst>
          </p:cNvPr>
          <p:cNvSpPr>
            <a:spLocks noGrp="1"/>
          </p:cNvSpPr>
          <p:nvPr>
            <p:ph type="sldNum" sz="quarter" idx="12"/>
          </p:nvPr>
        </p:nvSpPr>
        <p:spPr/>
        <p:txBody>
          <a:bodyPr/>
          <a:lstStyle/>
          <a:p>
            <a:fld id="{2622E279-1835-4540-AC42-2C1CFF42ED79}" type="slidenum">
              <a:rPr lang="ru-RU" smtClean="0"/>
              <a:t>20</a:t>
            </a:fld>
            <a:endParaRPr lang="ru-RU"/>
          </a:p>
        </p:txBody>
      </p:sp>
    </p:spTree>
    <p:extLst>
      <p:ext uri="{BB962C8B-B14F-4D97-AF65-F5344CB8AC3E}">
        <p14:creationId xmlns:p14="http://schemas.microsoft.com/office/powerpoint/2010/main" val="3633792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9F62A9-F8FB-BF2D-C835-103AD1C60B31}"/>
              </a:ext>
            </a:extLst>
          </p:cNvPr>
          <p:cNvSpPr>
            <a:spLocks noGrp="1"/>
          </p:cNvSpPr>
          <p:nvPr>
            <p:ph type="title"/>
          </p:nvPr>
        </p:nvSpPr>
        <p:spPr/>
        <p:txBody>
          <a:bodyPr/>
          <a:lstStyle/>
          <a:p>
            <a:r>
              <a:rPr lang="ru-RU" dirty="0">
                <a:solidFill>
                  <a:srgbClr val="002060"/>
                </a:solidFill>
              </a:rPr>
              <a:t>Задачи - оценки</a:t>
            </a:r>
          </a:p>
        </p:txBody>
      </p:sp>
      <p:pic>
        <p:nvPicPr>
          <p:cNvPr id="1026" name="Picture 2" descr="Picture background">
            <a:extLst>
              <a:ext uri="{FF2B5EF4-FFF2-40B4-BE49-F238E27FC236}">
                <a16:creationId xmlns:a16="http://schemas.microsoft.com/office/drawing/2014/main" id="{1CBA8ECD-30C0-D4F6-1224-723319C35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658" y="2443231"/>
            <a:ext cx="5968895" cy="3359691"/>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a:extLst>
              <a:ext uri="{FF2B5EF4-FFF2-40B4-BE49-F238E27FC236}">
                <a16:creationId xmlns:a16="http://schemas.microsoft.com/office/drawing/2014/main" id="{73374823-A479-4D9C-0937-293B5CBB22E5}"/>
              </a:ext>
            </a:extLst>
          </p:cNvPr>
          <p:cNvSpPr>
            <a:spLocks noGrp="1"/>
          </p:cNvSpPr>
          <p:nvPr>
            <p:ph type="sldNum" sz="quarter" idx="12"/>
          </p:nvPr>
        </p:nvSpPr>
        <p:spPr/>
        <p:txBody>
          <a:bodyPr/>
          <a:lstStyle/>
          <a:p>
            <a:fld id="{2622E279-1835-4540-AC42-2C1CFF42ED79}" type="slidenum">
              <a:rPr lang="ru-RU" smtClean="0"/>
              <a:t>21</a:t>
            </a:fld>
            <a:endParaRPr lang="ru-RU"/>
          </a:p>
        </p:txBody>
      </p:sp>
      <p:pic>
        <p:nvPicPr>
          <p:cNvPr id="4098" name="Picture 2" descr="Picture background">
            <a:extLst>
              <a:ext uri="{FF2B5EF4-FFF2-40B4-BE49-F238E27FC236}">
                <a16:creationId xmlns:a16="http://schemas.microsoft.com/office/drawing/2014/main" id="{AE699AEC-FAB3-67C1-044C-16983A11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21" y="3822526"/>
            <a:ext cx="2456822" cy="2456822"/>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AC087F19-5095-5522-52D7-8FB61A48C88D}"/>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5. Оценки</a:t>
            </a:r>
          </a:p>
        </p:txBody>
      </p:sp>
    </p:spTree>
    <p:extLst>
      <p:ext uri="{BB962C8B-B14F-4D97-AF65-F5344CB8AC3E}">
        <p14:creationId xmlns:p14="http://schemas.microsoft.com/office/powerpoint/2010/main" val="3283752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C173CE-C34D-2321-BCDE-59B65C4024B3}"/>
              </a:ext>
            </a:extLst>
          </p:cNvPr>
          <p:cNvSpPr>
            <a:spLocks noGrp="1" noChangeArrowheads="1"/>
          </p:cNvSpPr>
          <p:nvPr>
            <p:ph type="title"/>
          </p:nvPr>
        </p:nvSpPr>
        <p:spPr/>
        <p:txBody>
          <a:bodyPr/>
          <a:lstStyle/>
          <a:p>
            <a:pPr eaLnBrk="1" hangingPunct="1"/>
            <a:r>
              <a:rPr lang="ru-RU" altLang="ru-RU" sz="4000" dirty="0">
                <a:solidFill>
                  <a:srgbClr val="002060"/>
                </a:solidFill>
              </a:rPr>
              <a:t>Давление. Закон Паскаля. Сообщающиеся сосуды.</a:t>
            </a:r>
          </a:p>
        </p:txBody>
      </p:sp>
      <p:pic>
        <p:nvPicPr>
          <p:cNvPr id="4099" name="Picture 4">
            <a:extLst>
              <a:ext uri="{FF2B5EF4-FFF2-40B4-BE49-F238E27FC236}">
                <a16:creationId xmlns:a16="http://schemas.microsoft.com/office/drawing/2014/main" id="{5598D40F-6958-2F0A-3233-A44247E8E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628775"/>
            <a:ext cx="36671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a:extLst>
              <a:ext uri="{FF2B5EF4-FFF2-40B4-BE49-F238E27FC236}">
                <a16:creationId xmlns:a16="http://schemas.microsoft.com/office/drawing/2014/main" id="{62E582BE-7CE7-8461-0914-53A8CF3F6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1916114"/>
            <a:ext cx="37449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
            <a:extLst>
              <a:ext uri="{FF2B5EF4-FFF2-40B4-BE49-F238E27FC236}">
                <a16:creationId xmlns:a16="http://schemas.microsoft.com/office/drawing/2014/main" id="{C1E000BB-C1EB-246E-D1EB-BC5F32EA4A28}"/>
              </a:ext>
            </a:extLst>
          </p:cNvPr>
          <p:cNvSpPr>
            <a:spLocks noChangeArrowheads="1"/>
          </p:cNvSpPr>
          <p:nvPr/>
        </p:nvSpPr>
        <p:spPr bwMode="auto">
          <a:xfrm>
            <a:off x="1992313" y="2349501"/>
            <a:ext cx="1225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800" b="1"/>
              <a:t>p=F/S</a:t>
            </a:r>
            <a:r>
              <a:rPr lang="ru-RU" altLang="ru-RU"/>
              <a:t> </a:t>
            </a:r>
          </a:p>
        </p:txBody>
      </p:sp>
      <p:sp>
        <p:nvSpPr>
          <p:cNvPr id="4102" name="Rectangle 7">
            <a:extLst>
              <a:ext uri="{FF2B5EF4-FFF2-40B4-BE49-F238E27FC236}">
                <a16:creationId xmlns:a16="http://schemas.microsoft.com/office/drawing/2014/main" id="{9CF47DD1-2E09-1D97-DBE0-9430609F7624}"/>
              </a:ext>
            </a:extLst>
          </p:cNvPr>
          <p:cNvSpPr>
            <a:spLocks noChangeArrowheads="1"/>
          </p:cNvSpPr>
          <p:nvPr/>
        </p:nvSpPr>
        <p:spPr bwMode="auto">
          <a:xfrm>
            <a:off x="2063751" y="4005263"/>
            <a:ext cx="1266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800" b="1"/>
              <a:t>p=k*H</a:t>
            </a:r>
            <a:r>
              <a:rPr lang="ru-RU" altLang="ru-RU"/>
              <a:t> </a:t>
            </a:r>
          </a:p>
        </p:txBody>
      </p:sp>
      <p:sp>
        <p:nvSpPr>
          <p:cNvPr id="4103" name="Rectangle 3">
            <a:extLst>
              <a:ext uri="{FF2B5EF4-FFF2-40B4-BE49-F238E27FC236}">
                <a16:creationId xmlns:a16="http://schemas.microsoft.com/office/drawing/2014/main" id="{806AFB6A-DCBC-1C2E-DF96-6F84EAA980E1}"/>
              </a:ext>
            </a:extLst>
          </p:cNvPr>
          <p:cNvSpPr>
            <a:spLocks noGrp="1" noChangeArrowheads="1"/>
          </p:cNvSpPr>
          <p:nvPr>
            <p:ph type="body" idx="1"/>
          </p:nvPr>
        </p:nvSpPr>
        <p:spPr>
          <a:xfrm>
            <a:off x="1992314" y="3141664"/>
            <a:ext cx="1944687" cy="936625"/>
          </a:xfrm>
        </p:spPr>
        <p:txBody>
          <a:bodyPr/>
          <a:lstStyle/>
          <a:p>
            <a:pPr eaLnBrk="1" hangingPunct="1">
              <a:buFontTx/>
              <a:buNone/>
            </a:pPr>
            <a:r>
              <a:rPr lang="ru-RU" altLang="ru-RU" b="1"/>
              <a:t>p=ρgH</a:t>
            </a:r>
            <a:r>
              <a:rPr lang="ru-RU" altLang="ru-RU"/>
              <a:t> </a:t>
            </a:r>
          </a:p>
        </p:txBody>
      </p:sp>
      <p:sp>
        <p:nvSpPr>
          <p:cNvPr id="2" name="Объект 2">
            <a:extLst>
              <a:ext uri="{FF2B5EF4-FFF2-40B4-BE49-F238E27FC236}">
                <a16:creationId xmlns:a16="http://schemas.microsoft.com/office/drawing/2014/main" id="{FB71790D-A1E7-3269-9675-083DB85DA77E}"/>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D1F1D07-82EB-CF3F-A8A3-6E5986808C46}"/>
              </a:ext>
            </a:extLst>
          </p:cNvPr>
          <p:cNvSpPr>
            <a:spLocks noGrp="1" noChangeArrowheads="1"/>
          </p:cNvSpPr>
          <p:nvPr>
            <p:ph type="title"/>
          </p:nvPr>
        </p:nvSpPr>
        <p:spPr/>
        <p:txBody>
          <a:bodyPr/>
          <a:lstStyle/>
          <a:p>
            <a:pPr eaLnBrk="1" hangingPunct="1"/>
            <a:r>
              <a:rPr lang="ru-RU" altLang="ru-RU" dirty="0">
                <a:solidFill>
                  <a:srgbClr val="002060"/>
                </a:solidFill>
              </a:rPr>
              <a:t>Как его объяснить?</a:t>
            </a:r>
          </a:p>
        </p:txBody>
      </p:sp>
      <p:pic>
        <p:nvPicPr>
          <p:cNvPr id="7171" name="Picture 4">
            <a:extLst>
              <a:ext uri="{FF2B5EF4-FFF2-40B4-BE49-F238E27FC236}">
                <a16:creationId xmlns:a16="http://schemas.microsoft.com/office/drawing/2014/main" id="{CBFBDECD-9280-2F9E-26D2-B9CE43A4E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628776"/>
            <a:ext cx="83693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5">
            <a:extLst>
              <a:ext uri="{FF2B5EF4-FFF2-40B4-BE49-F238E27FC236}">
                <a16:creationId xmlns:a16="http://schemas.microsoft.com/office/drawing/2014/main" id="{D593C731-A1E6-8E48-7408-BA7A154772A7}"/>
              </a:ext>
            </a:extLst>
          </p:cNvPr>
          <p:cNvSpPr>
            <a:spLocks noChangeArrowheads="1"/>
          </p:cNvSpPr>
          <p:nvPr/>
        </p:nvSpPr>
        <p:spPr bwMode="auto">
          <a:xfrm>
            <a:off x="1524000" y="6564314"/>
            <a:ext cx="5202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t>https://tedu556.wikispaces.com/file/view/osmosis.gif/32102067/osmosis.gif</a:t>
            </a:r>
          </a:p>
        </p:txBody>
      </p:sp>
      <p:sp>
        <p:nvSpPr>
          <p:cNvPr id="2" name="Объект 2">
            <a:extLst>
              <a:ext uri="{FF2B5EF4-FFF2-40B4-BE49-F238E27FC236}">
                <a16:creationId xmlns:a16="http://schemas.microsoft.com/office/drawing/2014/main" id="{FB798897-DB03-2478-0324-505D70597840}"/>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0454587-FBBB-CD35-FDE5-55160C0808A5}"/>
              </a:ext>
            </a:extLst>
          </p:cNvPr>
          <p:cNvSpPr>
            <a:spLocks noGrp="1" noChangeArrowheads="1"/>
          </p:cNvSpPr>
          <p:nvPr>
            <p:ph type="title"/>
          </p:nvPr>
        </p:nvSpPr>
        <p:spPr/>
        <p:txBody>
          <a:bodyPr/>
          <a:lstStyle/>
          <a:p>
            <a:pPr eaLnBrk="1" hangingPunct="1"/>
            <a:r>
              <a:rPr lang="ru-RU" altLang="ru-RU" dirty="0">
                <a:solidFill>
                  <a:srgbClr val="002060"/>
                </a:solidFill>
              </a:rPr>
              <a:t>Энтропия - мера хаоса.</a:t>
            </a:r>
          </a:p>
        </p:txBody>
      </p:sp>
      <p:pic>
        <p:nvPicPr>
          <p:cNvPr id="8195" name="Picture 5">
            <a:extLst>
              <a:ext uri="{FF2B5EF4-FFF2-40B4-BE49-F238E27FC236}">
                <a16:creationId xmlns:a16="http://schemas.microsoft.com/office/drawing/2014/main" id="{C6B75CA7-8AB6-CB1D-3072-AB39C1CC81F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24114" y="2332038"/>
            <a:ext cx="6861175" cy="4525962"/>
          </a:xfrm>
          <a:noFill/>
        </p:spPr>
      </p:pic>
      <p:sp>
        <p:nvSpPr>
          <p:cNvPr id="8196" name="Text Box 6">
            <a:extLst>
              <a:ext uri="{FF2B5EF4-FFF2-40B4-BE49-F238E27FC236}">
                <a16:creationId xmlns:a16="http://schemas.microsoft.com/office/drawing/2014/main" id="{862C5362-4E58-2484-DB99-562F4F444B25}"/>
              </a:ext>
            </a:extLst>
          </p:cNvPr>
          <p:cNvSpPr txBox="1">
            <a:spLocks noChangeArrowheads="1"/>
          </p:cNvSpPr>
          <p:nvPr/>
        </p:nvSpPr>
        <p:spPr bwMode="auto">
          <a:xfrm>
            <a:off x="1847850" y="1268414"/>
            <a:ext cx="96472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2000" b="1">
                <a:solidFill>
                  <a:srgbClr val="FF0066"/>
                </a:solidFill>
              </a:rPr>
              <a:t>«Энтропия изолированной системы не может уменьшаться»</a:t>
            </a:r>
          </a:p>
          <a:p>
            <a:pPr eaLnBrk="1" hangingPunct="1">
              <a:spcBef>
                <a:spcPct val="50000"/>
              </a:spcBef>
            </a:pPr>
            <a:r>
              <a:rPr lang="ru-RU" altLang="ru-RU" sz="2000" b="1">
                <a:solidFill>
                  <a:srgbClr val="FF0066"/>
                </a:solidFill>
              </a:rPr>
              <a:t>				</a:t>
            </a:r>
            <a:r>
              <a:rPr lang="en-US" altLang="ru-RU" sz="2000" b="1" i="1">
                <a:solidFill>
                  <a:srgbClr val="FF0066"/>
                </a:solidFill>
              </a:rPr>
              <a:t>II </a:t>
            </a:r>
            <a:r>
              <a:rPr lang="ru-RU" altLang="ru-RU" sz="2000" b="1" i="1">
                <a:solidFill>
                  <a:srgbClr val="FF0066"/>
                </a:solidFill>
              </a:rPr>
              <a:t>начало термодинамики</a:t>
            </a:r>
          </a:p>
        </p:txBody>
      </p:sp>
      <p:sp>
        <p:nvSpPr>
          <p:cNvPr id="2" name="Объект 2">
            <a:extLst>
              <a:ext uri="{FF2B5EF4-FFF2-40B4-BE49-F238E27FC236}">
                <a16:creationId xmlns:a16="http://schemas.microsoft.com/office/drawing/2014/main" id="{9E9221A4-DD03-18F8-7FC6-35E2689C8535}"/>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A883853-EFF1-0D2C-3F2E-EEAA52EA2C53}"/>
              </a:ext>
            </a:extLst>
          </p:cNvPr>
          <p:cNvSpPr>
            <a:spLocks noGrp="1" noChangeArrowheads="1"/>
          </p:cNvSpPr>
          <p:nvPr>
            <p:ph type="title"/>
          </p:nvPr>
        </p:nvSpPr>
        <p:spPr>
          <a:xfrm>
            <a:off x="1992313" y="0"/>
            <a:ext cx="8229600" cy="1143000"/>
          </a:xfrm>
        </p:spPr>
        <p:txBody>
          <a:bodyPr/>
          <a:lstStyle/>
          <a:p>
            <a:pPr eaLnBrk="1" hangingPunct="1"/>
            <a:r>
              <a:rPr lang="ru-RU" altLang="ru-RU" dirty="0">
                <a:solidFill>
                  <a:srgbClr val="002060"/>
                </a:solidFill>
              </a:rPr>
              <a:t>Плазмолиз.</a:t>
            </a:r>
          </a:p>
        </p:txBody>
      </p:sp>
      <p:pic>
        <p:nvPicPr>
          <p:cNvPr id="9219" name="Picture 9">
            <a:extLst>
              <a:ext uri="{FF2B5EF4-FFF2-40B4-BE49-F238E27FC236}">
                <a16:creationId xmlns:a16="http://schemas.microsoft.com/office/drawing/2014/main" id="{0BFE1D6F-A81E-A560-345D-DA46E5E0C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5805488"/>
            <a:ext cx="14398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
            <a:extLst>
              <a:ext uri="{FF2B5EF4-FFF2-40B4-BE49-F238E27FC236}">
                <a16:creationId xmlns:a16="http://schemas.microsoft.com/office/drawing/2014/main" id="{9765ED13-3F8B-B940-E66E-A402C96A3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834064"/>
            <a:ext cx="136842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a:extLst>
              <a:ext uri="{FF2B5EF4-FFF2-40B4-BE49-F238E27FC236}">
                <a16:creationId xmlns:a16="http://schemas.microsoft.com/office/drawing/2014/main" id="{0887D29D-54FE-2B45-4D1C-1062FCBD1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412876"/>
            <a:ext cx="45370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a:extLst>
              <a:ext uri="{FF2B5EF4-FFF2-40B4-BE49-F238E27FC236}">
                <a16:creationId xmlns:a16="http://schemas.microsoft.com/office/drawing/2014/main" id="{BA30B5AB-CAAC-C5F3-3FAF-8FE10362C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289" y="1412875"/>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8">
            <a:extLst>
              <a:ext uri="{FF2B5EF4-FFF2-40B4-BE49-F238E27FC236}">
                <a16:creationId xmlns:a16="http://schemas.microsoft.com/office/drawing/2014/main" id="{96F378D3-EEF3-4955-87F8-314C73225D06}"/>
              </a:ext>
            </a:extLst>
          </p:cNvPr>
          <p:cNvSpPr txBox="1">
            <a:spLocks noChangeArrowheads="1"/>
          </p:cNvSpPr>
          <p:nvPr/>
        </p:nvSpPr>
        <p:spPr bwMode="auto">
          <a:xfrm>
            <a:off x="1992314" y="49418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t>В дистиллированной воде</a:t>
            </a:r>
          </a:p>
        </p:txBody>
      </p:sp>
      <p:sp>
        <p:nvSpPr>
          <p:cNvPr id="9224" name="TextBox 9">
            <a:extLst>
              <a:ext uri="{FF2B5EF4-FFF2-40B4-BE49-F238E27FC236}">
                <a16:creationId xmlns:a16="http://schemas.microsoft.com/office/drawing/2014/main" id="{9069D789-6A24-5B5F-6503-7B82881E2B2D}"/>
              </a:ext>
            </a:extLst>
          </p:cNvPr>
          <p:cNvSpPr txBox="1">
            <a:spLocks noChangeArrowheads="1"/>
          </p:cNvSpPr>
          <p:nvPr/>
        </p:nvSpPr>
        <p:spPr bwMode="auto">
          <a:xfrm>
            <a:off x="6024564" y="5013325"/>
            <a:ext cx="1862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t>В соленой воде</a:t>
            </a:r>
          </a:p>
        </p:txBody>
      </p:sp>
      <p:sp>
        <p:nvSpPr>
          <p:cNvPr id="9225" name="TextBox 10">
            <a:extLst>
              <a:ext uri="{FF2B5EF4-FFF2-40B4-BE49-F238E27FC236}">
                <a16:creationId xmlns:a16="http://schemas.microsoft.com/office/drawing/2014/main" id="{67B06805-655A-DC33-E11B-F70CCB821B27}"/>
              </a:ext>
            </a:extLst>
          </p:cNvPr>
          <p:cNvSpPr txBox="1">
            <a:spLocks noChangeArrowheads="1"/>
          </p:cNvSpPr>
          <p:nvPr/>
        </p:nvSpPr>
        <p:spPr bwMode="auto">
          <a:xfrm>
            <a:off x="8004176" y="6581776"/>
            <a:ext cx="266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a:t>Фото: Мезенцева А.А.</a:t>
            </a:r>
          </a:p>
        </p:txBody>
      </p:sp>
      <p:sp>
        <p:nvSpPr>
          <p:cNvPr id="2" name="Объект 2">
            <a:extLst>
              <a:ext uri="{FF2B5EF4-FFF2-40B4-BE49-F238E27FC236}">
                <a16:creationId xmlns:a16="http://schemas.microsoft.com/office/drawing/2014/main" id="{425A8B22-57AC-3DDE-7AB1-9FE8ABD6580D}"/>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31E0CB4D-36B2-8769-6C7F-5F0C0F463E4E}"/>
              </a:ext>
            </a:extLst>
          </p:cNvPr>
          <p:cNvSpPr>
            <a:spLocks noGrp="1"/>
          </p:cNvSpPr>
          <p:nvPr>
            <p:ph type="title"/>
          </p:nvPr>
        </p:nvSpPr>
        <p:spPr>
          <a:xfrm>
            <a:off x="1992313" y="188913"/>
            <a:ext cx="8229600" cy="1143000"/>
          </a:xfrm>
        </p:spPr>
        <p:txBody>
          <a:bodyPr/>
          <a:lstStyle/>
          <a:p>
            <a:pPr eaLnBrk="1" hangingPunct="1"/>
            <a:r>
              <a:rPr lang="ru-RU" altLang="ru-RU" dirty="0">
                <a:solidFill>
                  <a:srgbClr val="002060"/>
                </a:solidFill>
              </a:rPr>
              <a:t>Почему трава вянет?</a:t>
            </a:r>
          </a:p>
        </p:txBody>
      </p:sp>
      <p:sp>
        <p:nvSpPr>
          <p:cNvPr id="6" name="Прямоугольник 5">
            <a:extLst>
              <a:ext uri="{FF2B5EF4-FFF2-40B4-BE49-F238E27FC236}">
                <a16:creationId xmlns:a16="http://schemas.microsoft.com/office/drawing/2014/main" id="{E1A82026-A4F3-8E3A-A861-925449D06966}"/>
              </a:ext>
            </a:extLst>
          </p:cNvPr>
          <p:cNvSpPr/>
          <p:nvPr/>
        </p:nvSpPr>
        <p:spPr>
          <a:xfrm>
            <a:off x="3071814" y="6559550"/>
            <a:ext cx="2593975" cy="254000"/>
          </a:xfrm>
          <a:prstGeom prst="rect">
            <a:avLst/>
          </a:prstGeom>
        </p:spPr>
        <p:txBody>
          <a:bodyPr wrap="none">
            <a:spAutoFit/>
          </a:bodyPr>
          <a:lstStyle/>
          <a:p>
            <a:pPr>
              <a:defRPr/>
            </a:pPr>
            <a:r>
              <a:rPr lang="en-US" sz="1050" dirty="0">
                <a:latin typeface="Arial" charset="0"/>
              </a:rPr>
              <a:t>http://www.gandex.ru/upl/oboi/gd202.jpg</a:t>
            </a:r>
            <a:endParaRPr lang="ru-RU" sz="1050" dirty="0">
              <a:latin typeface="Arial" charset="0"/>
            </a:endParaRPr>
          </a:p>
        </p:txBody>
      </p:sp>
      <p:pic>
        <p:nvPicPr>
          <p:cNvPr id="10244" name="Picture 3">
            <a:extLst>
              <a:ext uri="{FF2B5EF4-FFF2-40B4-BE49-F238E27FC236}">
                <a16:creationId xmlns:a16="http://schemas.microsoft.com/office/drawing/2014/main" id="{8BE42571-020C-B2F0-B62F-D2EE039C2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341438"/>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Прямоугольник 7">
            <a:extLst>
              <a:ext uri="{FF2B5EF4-FFF2-40B4-BE49-F238E27FC236}">
                <a16:creationId xmlns:a16="http://schemas.microsoft.com/office/drawing/2014/main" id="{4B13048D-061C-CCA1-C388-0051AAAA0B93}"/>
              </a:ext>
            </a:extLst>
          </p:cNvPr>
          <p:cNvSpPr>
            <a:spLocks noChangeArrowheads="1"/>
          </p:cNvSpPr>
          <p:nvPr/>
        </p:nvSpPr>
        <p:spPr bwMode="auto">
          <a:xfrm>
            <a:off x="7104063" y="6596064"/>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100"/>
              <a:t>linkace.ru/wp-content/ uploads/2011/06/bereza.jpg</a:t>
            </a:r>
            <a:endParaRPr lang="ru-RU" altLang="ru-RU" sz="1100"/>
          </a:p>
        </p:txBody>
      </p:sp>
      <p:pic>
        <p:nvPicPr>
          <p:cNvPr id="10246" name="Picture 4">
            <a:extLst>
              <a:ext uri="{FF2B5EF4-FFF2-40B4-BE49-F238E27FC236}">
                <a16:creationId xmlns:a16="http://schemas.microsoft.com/office/drawing/2014/main" id="{4C8D428C-6260-2881-A583-CF51C1CE8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268414"/>
            <a:ext cx="3263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10">
            <a:extLst>
              <a:ext uri="{FF2B5EF4-FFF2-40B4-BE49-F238E27FC236}">
                <a16:creationId xmlns:a16="http://schemas.microsoft.com/office/drawing/2014/main" id="{EB91E332-DFB5-77D2-7958-A063FC92AA92}"/>
              </a:ext>
            </a:extLst>
          </p:cNvPr>
          <p:cNvSpPr txBox="1">
            <a:spLocks noChangeArrowheads="1"/>
          </p:cNvSpPr>
          <p:nvPr/>
        </p:nvSpPr>
        <p:spPr bwMode="auto">
          <a:xfrm>
            <a:off x="1774826" y="3500438"/>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t>Живые ткани</a:t>
            </a:r>
          </a:p>
          <a:p>
            <a:pPr eaLnBrk="1" hangingPunct="1"/>
            <a:r>
              <a:rPr lang="ru-RU" altLang="ru-RU"/>
              <a:t>Тургор</a:t>
            </a:r>
          </a:p>
        </p:txBody>
      </p:sp>
      <p:sp>
        <p:nvSpPr>
          <p:cNvPr id="10248" name="TextBox 11">
            <a:extLst>
              <a:ext uri="{FF2B5EF4-FFF2-40B4-BE49-F238E27FC236}">
                <a16:creationId xmlns:a16="http://schemas.microsoft.com/office/drawing/2014/main" id="{FC465E11-A091-74FA-C708-124511049026}"/>
              </a:ext>
            </a:extLst>
          </p:cNvPr>
          <p:cNvSpPr txBox="1">
            <a:spLocks noChangeArrowheads="1"/>
          </p:cNvSpPr>
          <p:nvPr/>
        </p:nvSpPr>
        <p:spPr bwMode="auto">
          <a:xfrm>
            <a:off x="6888164" y="3789363"/>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a:t>Мертвые ткани</a:t>
            </a:r>
          </a:p>
        </p:txBody>
      </p:sp>
      <p:sp>
        <p:nvSpPr>
          <p:cNvPr id="2" name="Объект 2">
            <a:extLst>
              <a:ext uri="{FF2B5EF4-FFF2-40B4-BE49-F238E27FC236}">
                <a16:creationId xmlns:a16="http://schemas.microsoft.com/office/drawing/2014/main" id="{CC362DEE-6FAA-BC43-B87A-C6C822198D41}"/>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6" descr="картофель">
            <a:extLst>
              <a:ext uri="{FF2B5EF4-FFF2-40B4-BE49-F238E27FC236}">
                <a16:creationId xmlns:a16="http://schemas.microsoft.com/office/drawing/2014/main" id="{2987AB5A-8781-014C-EFEE-BBE114DDE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667001"/>
            <a:ext cx="333375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Рисунок 8">
            <a:extLst>
              <a:ext uri="{FF2B5EF4-FFF2-40B4-BE49-F238E27FC236}">
                <a16:creationId xmlns:a16="http://schemas.microsoft.com/office/drawing/2014/main" id="{EEF9272D-D621-1818-2A06-7AA7E35C5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28800"/>
            <a:ext cx="4660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Прямоуг. 2">
            <a:extLst>
              <a:ext uri="{FF2B5EF4-FFF2-40B4-BE49-F238E27FC236}">
                <a16:creationId xmlns:a16="http://schemas.microsoft.com/office/drawing/2014/main" id="{7F8F7F44-87F1-ECE1-3BE3-E2BAC1FCCF90}"/>
              </a:ext>
            </a:extLst>
          </p:cNvPr>
          <p:cNvSpPr>
            <a:spLocks noGrp="1" noChangeArrowheads="1"/>
          </p:cNvSpPr>
          <p:nvPr>
            <p:ph type="title" idx="4294967295"/>
          </p:nvPr>
        </p:nvSpPr>
        <p:spPr>
          <a:xfrm>
            <a:off x="1981200" y="228600"/>
            <a:ext cx="8229600" cy="1143000"/>
          </a:xfrm>
        </p:spPr>
        <p:txBody>
          <a:bodyPr>
            <a:normAutofit fontScale="90000"/>
          </a:bodyPr>
          <a:lstStyle/>
          <a:p>
            <a:pPr eaLnBrk="1" hangingPunct="1"/>
            <a:r>
              <a:rPr lang="ru-RU" altLang="ru-RU" dirty="0">
                <a:solidFill>
                  <a:srgbClr val="002060"/>
                </a:solidFill>
              </a:rPr>
              <a:t>Моделирование осмоса в живых организмах.</a:t>
            </a:r>
          </a:p>
        </p:txBody>
      </p:sp>
      <p:sp>
        <p:nvSpPr>
          <p:cNvPr id="2" name="Объект 2">
            <a:extLst>
              <a:ext uri="{FF2B5EF4-FFF2-40B4-BE49-F238E27FC236}">
                <a16:creationId xmlns:a16="http://schemas.microsoft.com/office/drawing/2014/main" id="{E3E4978B-BBC4-2B70-12DB-A1354E293A9C}"/>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a:extLst>
              <a:ext uri="{FF2B5EF4-FFF2-40B4-BE49-F238E27FC236}">
                <a16:creationId xmlns:a16="http://schemas.microsoft.com/office/drawing/2014/main" id="{194AE4F0-0E3F-9DFD-E91E-CE6D5C9B5438}"/>
              </a:ext>
            </a:extLst>
          </p:cNvPr>
          <p:cNvSpPr>
            <a:spLocks noGrp="1"/>
          </p:cNvSpPr>
          <p:nvPr>
            <p:ph type="title"/>
          </p:nvPr>
        </p:nvSpPr>
        <p:spPr/>
        <p:txBody>
          <a:bodyPr/>
          <a:lstStyle/>
          <a:p>
            <a:pPr eaLnBrk="1" hangingPunct="1"/>
            <a:r>
              <a:rPr lang="ru-RU" altLang="ru-RU" sz="3200" dirty="0">
                <a:solidFill>
                  <a:srgbClr val="002060"/>
                </a:solidFill>
              </a:rPr>
              <a:t>Осмос на службе регуляции. </a:t>
            </a:r>
          </a:p>
        </p:txBody>
      </p:sp>
      <p:pic>
        <p:nvPicPr>
          <p:cNvPr id="12291" name="Picture 2">
            <a:extLst>
              <a:ext uri="{FF2B5EF4-FFF2-40B4-BE49-F238E27FC236}">
                <a16:creationId xmlns:a16="http://schemas.microsoft.com/office/drawing/2014/main" id="{BF943D43-3DAA-E04C-99A7-C37992EE1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96976"/>
            <a:ext cx="56165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Прямоугольник 4">
            <a:extLst>
              <a:ext uri="{FF2B5EF4-FFF2-40B4-BE49-F238E27FC236}">
                <a16:creationId xmlns:a16="http://schemas.microsoft.com/office/drawing/2014/main" id="{515482FA-C693-2C95-FB35-86E7A70A0B80}"/>
              </a:ext>
            </a:extLst>
          </p:cNvPr>
          <p:cNvSpPr>
            <a:spLocks noChangeArrowheads="1"/>
          </p:cNvSpPr>
          <p:nvPr/>
        </p:nvSpPr>
        <p:spPr bwMode="auto">
          <a:xfrm>
            <a:off x="1524000" y="66119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000"/>
              <a:t>http://www.shvedun.ru/images/fotomicro/Image_0209.jpg</a:t>
            </a:r>
            <a:endParaRPr lang="ru-RU" altLang="ru-RU" sz="1000"/>
          </a:p>
        </p:txBody>
      </p:sp>
      <p:pic>
        <p:nvPicPr>
          <p:cNvPr id="12293" name="Picture 3">
            <a:extLst>
              <a:ext uri="{FF2B5EF4-FFF2-40B4-BE49-F238E27FC236}">
                <a16:creationId xmlns:a16="http://schemas.microsoft.com/office/drawing/2014/main" id="{6EE6F257-B247-CC1F-D270-162C45AB0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2636839"/>
            <a:ext cx="3124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Прямоугольник 6">
            <a:extLst>
              <a:ext uri="{FF2B5EF4-FFF2-40B4-BE49-F238E27FC236}">
                <a16:creationId xmlns:a16="http://schemas.microsoft.com/office/drawing/2014/main" id="{D8E70FAA-69B4-C865-D9B8-C7A081B3F1EC}"/>
              </a:ext>
            </a:extLst>
          </p:cNvPr>
          <p:cNvSpPr>
            <a:spLocks noChangeArrowheads="1"/>
          </p:cNvSpPr>
          <p:nvPr/>
        </p:nvSpPr>
        <p:spPr bwMode="auto">
          <a:xfrm>
            <a:off x="6096000" y="66119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000"/>
              <a:t>http://www.colvir.net/prof/chantal.proulx/images/respiration/stomatescp.jpg</a:t>
            </a:r>
            <a:endParaRPr lang="ru-RU" altLang="ru-RU" sz="1000"/>
          </a:p>
        </p:txBody>
      </p:sp>
      <p:sp>
        <p:nvSpPr>
          <p:cNvPr id="2" name="Объект 2">
            <a:extLst>
              <a:ext uri="{FF2B5EF4-FFF2-40B4-BE49-F238E27FC236}">
                <a16:creationId xmlns:a16="http://schemas.microsoft.com/office/drawing/2014/main" id="{1E18D32D-C1F8-8AC4-38B8-6B1AFDF38310}"/>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133E8FD0-B0A0-5835-B61E-3C4DFD9720BE}"/>
              </a:ext>
            </a:extLst>
          </p:cNvPr>
          <p:cNvSpPr>
            <a:spLocks noGrp="1"/>
          </p:cNvSpPr>
          <p:nvPr>
            <p:ph type="title"/>
          </p:nvPr>
        </p:nvSpPr>
        <p:spPr/>
        <p:txBody>
          <a:bodyPr/>
          <a:lstStyle/>
          <a:p>
            <a:pPr eaLnBrk="1" hangingPunct="1"/>
            <a:r>
              <a:rPr lang="ru-RU" altLang="ru-RU" dirty="0">
                <a:solidFill>
                  <a:srgbClr val="002060"/>
                </a:solidFill>
              </a:rPr>
              <a:t>Осмос в работе корня.</a:t>
            </a:r>
          </a:p>
        </p:txBody>
      </p:sp>
      <p:pic>
        <p:nvPicPr>
          <p:cNvPr id="13315" name="Picture 3">
            <a:extLst>
              <a:ext uri="{FF2B5EF4-FFF2-40B4-BE49-F238E27FC236}">
                <a16:creationId xmlns:a16="http://schemas.microsoft.com/office/drawing/2014/main" id="{74CECF5A-C0C0-B4D6-B7DE-69F0E8BB9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989138"/>
            <a:ext cx="4119563"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Прямоугольник 7">
            <a:extLst>
              <a:ext uri="{FF2B5EF4-FFF2-40B4-BE49-F238E27FC236}">
                <a16:creationId xmlns:a16="http://schemas.microsoft.com/office/drawing/2014/main" id="{F121F9A9-EE89-66A4-FB9D-AB249F4797D9}"/>
              </a:ext>
            </a:extLst>
          </p:cNvPr>
          <p:cNvSpPr>
            <a:spLocks noChangeArrowheads="1"/>
          </p:cNvSpPr>
          <p:nvPr/>
        </p:nvSpPr>
        <p:spPr bwMode="auto">
          <a:xfrm>
            <a:off x="1703388" y="6457950"/>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000"/>
              <a:t>http://www.nicerweb.com/bio1903/Locked/media/ch36/36_09RootLateralTransport.jpg</a:t>
            </a:r>
            <a:endParaRPr lang="ru-RU" altLang="ru-RU" sz="1000"/>
          </a:p>
        </p:txBody>
      </p:sp>
      <p:sp>
        <p:nvSpPr>
          <p:cNvPr id="9" name="Прямоугольник 8">
            <a:extLst>
              <a:ext uri="{FF2B5EF4-FFF2-40B4-BE49-F238E27FC236}">
                <a16:creationId xmlns:a16="http://schemas.microsoft.com/office/drawing/2014/main" id="{68D1F720-B847-174E-0D27-F4667B47CC2C}"/>
              </a:ext>
            </a:extLst>
          </p:cNvPr>
          <p:cNvSpPr/>
          <p:nvPr/>
        </p:nvSpPr>
        <p:spPr>
          <a:xfrm>
            <a:off x="5735638" y="5876925"/>
            <a:ext cx="4572000" cy="431800"/>
          </a:xfrm>
          <a:prstGeom prst="rect">
            <a:avLst/>
          </a:prstGeom>
        </p:spPr>
        <p:txBody>
          <a:bodyPr>
            <a:spAutoFit/>
          </a:bodyPr>
          <a:lstStyle/>
          <a:p>
            <a:pPr>
              <a:defRPr/>
            </a:pPr>
            <a:r>
              <a:rPr lang="en-US" sz="1050" dirty="0">
                <a:latin typeface="Arial" charset="0"/>
              </a:rPr>
              <a:t>http://images.tutorvista.com/content/transportation/wilting-transpiration-stream.jpeg</a:t>
            </a:r>
            <a:endParaRPr lang="ru-RU" sz="1050" dirty="0">
              <a:latin typeface="Arial" charset="0"/>
            </a:endParaRPr>
          </a:p>
        </p:txBody>
      </p:sp>
      <p:pic>
        <p:nvPicPr>
          <p:cNvPr id="13318" name="Picture 4">
            <a:extLst>
              <a:ext uri="{FF2B5EF4-FFF2-40B4-BE49-F238E27FC236}">
                <a16:creationId xmlns:a16="http://schemas.microsoft.com/office/drawing/2014/main" id="{38DAFCE6-8F5F-5989-6F33-F09C26613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1773239"/>
            <a:ext cx="42957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Объект 2">
            <a:extLst>
              <a:ext uri="{FF2B5EF4-FFF2-40B4-BE49-F238E27FC236}">
                <a16:creationId xmlns:a16="http://schemas.microsoft.com/office/drawing/2014/main" id="{0AAD325D-5420-379F-8D93-AFF4A349772D}"/>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1753F71-BAE4-EDF5-C42C-E20FFB4AC612}"/>
              </a:ext>
            </a:extLst>
          </p:cNvPr>
          <p:cNvPicPr>
            <a:picLocks noChangeAspect="1"/>
          </p:cNvPicPr>
          <p:nvPr/>
        </p:nvPicPr>
        <p:blipFill>
          <a:blip r:embed="rId2"/>
          <a:stretch>
            <a:fillRect/>
          </a:stretch>
        </p:blipFill>
        <p:spPr>
          <a:xfrm>
            <a:off x="1185704" y="1690688"/>
            <a:ext cx="8873637" cy="4978996"/>
          </a:xfrm>
          <a:prstGeom prst="rect">
            <a:avLst/>
          </a:prstGeom>
        </p:spPr>
      </p:pic>
      <p:sp>
        <p:nvSpPr>
          <p:cNvPr id="2" name="Заголовок 1">
            <a:extLst>
              <a:ext uri="{FF2B5EF4-FFF2-40B4-BE49-F238E27FC236}">
                <a16:creationId xmlns:a16="http://schemas.microsoft.com/office/drawing/2014/main" id="{468C9941-CE96-40F0-F644-8EC56465C077}"/>
              </a:ext>
            </a:extLst>
          </p:cNvPr>
          <p:cNvSpPr>
            <a:spLocks noGrp="1"/>
          </p:cNvSpPr>
          <p:nvPr>
            <p:ph type="title"/>
          </p:nvPr>
        </p:nvSpPr>
        <p:spPr/>
        <p:txBody>
          <a:bodyPr/>
          <a:lstStyle/>
          <a:p>
            <a:r>
              <a:rPr lang="ru-RU" dirty="0">
                <a:solidFill>
                  <a:srgbClr val="002060"/>
                </a:solidFill>
              </a:rPr>
              <a:t>Лестница наук О. Конта</a:t>
            </a:r>
          </a:p>
        </p:txBody>
      </p:sp>
    </p:spTree>
    <p:extLst>
      <p:ext uri="{BB962C8B-B14F-4D97-AF65-F5344CB8AC3E}">
        <p14:creationId xmlns:p14="http://schemas.microsoft.com/office/powerpoint/2010/main" val="3620864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9BD16F1E-AE2D-E367-0A23-6C5FAD1C2F16}"/>
              </a:ext>
            </a:extLst>
          </p:cNvPr>
          <p:cNvSpPr>
            <a:spLocks noGrp="1"/>
          </p:cNvSpPr>
          <p:nvPr>
            <p:ph type="title"/>
          </p:nvPr>
        </p:nvSpPr>
        <p:spPr/>
        <p:txBody>
          <a:bodyPr/>
          <a:lstStyle/>
          <a:p>
            <a:pPr eaLnBrk="1" hangingPunct="1"/>
            <a:r>
              <a:rPr lang="ru-RU" altLang="ru-RU" dirty="0">
                <a:solidFill>
                  <a:srgbClr val="002060"/>
                </a:solidFill>
              </a:rPr>
              <a:t>Работа почки</a:t>
            </a:r>
          </a:p>
        </p:txBody>
      </p:sp>
      <p:pic>
        <p:nvPicPr>
          <p:cNvPr id="14339" name="Picture 2">
            <a:extLst>
              <a:ext uri="{FF2B5EF4-FFF2-40B4-BE49-F238E27FC236}">
                <a16:creationId xmlns:a16="http://schemas.microsoft.com/office/drawing/2014/main" id="{63FA63C3-217C-139D-C65B-3F17014725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19739" y="2060575"/>
            <a:ext cx="4219575" cy="3581400"/>
          </a:xfrm>
          <a:noFill/>
        </p:spPr>
      </p:pic>
      <p:sp>
        <p:nvSpPr>
          <p:cNvPr id="14340" name="Прямоугольник 4">
            <a:extLst>
              <a:ext uri="{FF2B5EF4-FFF2-40B4-BE49-F238E27FC236}">
                <a16:creationId xmlns:a16="http://schemas.microsoft.com/office/drawing/2014/main" id="{C61A2B7E-124D-21C2-D718-536319806B0F}"/>
              </a:ext>
            </a:extLst>
          </p:cNvPr>
          <p:cNvSpPr>
            <a:spLocks noChangeArrowheads="1"/>
          </p:cNvSpPr>
          <p:nvPr/>
        </p:nvSpPr>
        <p:spPr bwMode="auto">
          <a:xfrm>
            <a:off x="5303838" y="602138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000"/>
              <a:t>http://static.infoescola.com/wp-content/uploads/2009/08/nefron.jpg</a:t>
            </a:r>
            <a:endParaRPr lang="ru-RU" altLang="ru-RU" sz="1000"/>
          </a:p>
        </p:txBody>
      </p:sp>
      <p:sp>
        <p:nvSpPr>
          <p:cNvPr id="6" name="Равнобедренный треугольник 5">
            <a:extLst>
              <a:ext uri="{FF2B5EF4-FFF2-40B4-BE49-F238E27FC236}">
                <a16:creationId xmlns:a16="http://schemas.microsoft.com/office/drawing/2014/main" id="{FE96B738-4E2E-D667-48FB-14E6C6E3C274}"/>
              </a:ext>
            </a:extLst>
          </p:cNvPr>
          <p:cNvSpPr/>
          <p:nvPr/>
        </p:nvSpPr>
        <p:spPr>
          <a:xfrm>
            <a:off x="2927351" y="1773238"/>
            <a:ext cx="1152525" cy="4176712"/>
          </a:xfrm>
          <a:prstGeom prst="triangle">
            <a:avLst/>
          </a:prstGeom>
          <a:gradFill>
            <a:gsLst>
              <a:gs pos="0">
                <a:srgbClr val="00B050"/>
              </a:gs>
              <a:gs pos="50000">
                <a:schemeClr val="accent1">
                  <a:shade val="67500"/>
                  <a:satMod val="115000"/>
                </a:schemeClr>
              </a:gs>
              <a:gs pos="100000">
                <a:schemeClr val="accent1">
                  <a:shade val="100000"/>
                  <a:satMod val="115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a:extLst>
              <a:ext uri="{FF2B5EF4-FFF2-40B4-BE49-F238E27FC236}">
                <a16:creationId xmlns:a16="http://schemas.microsoft.com/office/drawing/2014/main" id="{C33863CF-D41C-97D3-C49F-4F07458B8B47}"/>
              </a:ext>
            </a:extLst>
          </p:cNvPr>
          <p:cNvSpPr/>
          <p:nvPr/>
        </p:nvSpPr>
        <p:spPr>
          <a:xfrm>
            <a:off x="2495550" y="1700214"/>
            <a:ext cx="287338" cy="4321175"/>
          </a:xfrm>
          <a:prstGeom prst="rect">
            <a:avLst/>
          </a:prstGeom>
          <a:gradFill>
            <a:gsLst>
              <a:gs pos="0">
                <a:srgbClr val="FFC000"/>
              </a:gs>
              <a:gs pos="50000">
                <a:schemeClr val="accent1">
                  <a:shade val="67500"/>
                  <a:satMod val="115000"/>
                </a:schemeClr>
              </a:gs>
              <a:gs pos="100000">
                <a:schemeClr val="accent1">
                  <a:shade val="100000"/>
                  <a:satMod val="115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Прямоугольник 12">
            <a:extLst>
              <a:ext uri="{FF2B5EF4-FFF2-40B4-BE49-F238E27FC236}">
                <a16:creationId xmlns:a16="http://schemas.microsoft.com/office/drawing/2014/main" id="{A06EDBE9-9EAF-E05E-9B02-2B07B103B4F4}"/>
              </a:ext>
            </a:extLst>
          </p:cNvPr>
          <p:cNvSpPr/>
          <p:nvPr/>
        </p:nvSpPr>
        <p:spPr>
          <a:xfrm>
            <a:off x="4295775" y="1700214"/>
            <a:ext cx="287338" cy="43211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15" name="Прямая со стрелкой 14">
            <a:extLst>
              <a:ext uri="{FF2B5EF4-FFF2-40B4-BE49-F238E27FC236}">
                <a16:creationId xmlns:a16="http://schemas.microsoft.com/office/drawing/2014/main" id="{47707E8F-B620-54B4-B762-D09080D851B4}"/>
              </a:ext>
            </a:extLst>
          </p:cNvPr>
          <p:cNvCxnSpPr/>
          <p:nvPr/>
        </p:nvCxnSpPr>
        <p:spPr>
          <a:xfrm rot="5400000">
            <a:off x="2243138" y="2241550"/>
            <a:ext cx="793750" cy="0"/>
          </a:xfrm>
          <a:prstGeom prst="straightConnector1">
            <a:avLst/>
          </a:prstGeom>
          <a:ln w="38100">
            <a:solidFill>
              <a:srgbClr val="CC66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B497597C-F434-F9F5-11F8-3489F727AA53}"/>
              </a:ext>
            </a:extLst>
          </p:cNvPr>
          <p:cNvCxnSpPr/>
          <p:nvPr/>
        </p:nvCxnSpPr>
        <p:spPr>
          <a:xfrm rot="5400000">
            <a:off x="2243138" y="5265738"/>
            <a:ext cx="793750" cy="0"/>
          </a:xfrm>
          <a:prstGeom prst="straightConnector1">
            <a:avLst/>
          </a:prstGeom>
          <a:ln w="38100">
            <a:solidFill>
              <a:srgbClr val="CC66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76483C7F-1852-6C7F-01EA-05FD4DAE66DF}"/>
              </a:ext>
            </a:extLst>
          </p:cNvPr>
          <p:cNvCxnSpPr/>
          <p:nvPr/>
        </p:nvCxnSpPr>
        <p:spPr>
          <a:xfrm rot="5400000" flipH="1" flipV="1">
            <a:off x="4153695" y="4220370"/>
            <a:ext cx="574675" cy="1587"/>
          </a:xfrm>
          <a:prstGeom prst="straightConnector1">
            <a:avLst/>
          </a:prstGeom>
          <a:ln w="38100">
            <a:solidFill>
              <a:srgbClr val="CC6600"/>
            </a:solidFill>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2818A288-6C40-7841-1B8A-976C6F3C4C70}"/>
              </a:ext>
            </a:extLst>
          </p:cNvPr>
          <p:cNvSpPr/>
          <p:nvPr/>
        </p:nvSpPr>
        <p:spPr>
          <a:xfrm>
            <a:off x="2351088" y="3429000"/>
            <a:ext cx="2159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 name="Прямоугольник 20">
            <a:extLst>
              <a:ext uri="{FF2B5EF4-FFF2-40B4-BE49-F238E27FC236}">
                <a16:creationId xmlns:a16="http://schemas.microsoft.com/office/drawing/2014/main" id="{66008896-89F8-D3C6-F20F-9895D2DC72EF}"/>
              </a:ext>
            </a:extLst>
          </p:cNvPr>
          <p:cNvSpPr/>
          <p:nvPr/>
        </p:nvSpPr>
        <p:spPr>
          <a:xfrm>
            <a:off x="2711450" y="3716339"/>
            <a:ext cx="215900"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Прямоугольник 21">
            <a:extLst>
              <a:ext uri="{FF2B5EF4-FFF2-40B4-BE49-F238E27FC236}">
                <a16:creationId xmlns:a16="http://schemas.microsoft.com/office/drawing/2014/main" id="{1DA5AFBA-0E5A-9C6A-7CFC-7800B09B71F1}"/>
              </a:ext>
            </a:extLst>
          </p:cNvPr>
          <p:cNvSpPr/>
          <p:nvPr/>
        </p:nvSpPr>
        <p:spPr>
          <a:xfrm>
            <a:off x="2711450" y="4221164"/>
            <a:ext cx="215900"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 name="Прямоугольник 22">
            <a:extLst>
              <a:ext uri="{FF2B5EF4-FFF2-40B4-BE49-F238E27FC236}">
                <a16:creationId xmlns:a16="http://schemas.microsoft.com/office/drawing/2014/main" id="{2379FAA3-C17C-222A-3038-3F4A34B2D007}"/>
              </a:ext>
            </a:extLst>
          </p:cNvPr>
          <p:cNvSpPr/>
          <p:nvPr/>
        </p:nvSpPr>
        <p:spPr>
          <a:xfrm>
            <a:off x="2351088" y="3933825"/>
            <a:ext cx="2159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4" name="Прямоугольник 23">
            <a:extLst>
              <a:ext uri="{FF2B5EF4-FFF2-40B4-BE49-F238E27FC236}">
                <a16:creationId xmlns:a16="http://schemas.microsoft.com/office/drawing/2014/main" id="{6389DAF1-B7AF-9407-8C7E-C331D21F3E13}"/>
              </a:ext>
            </a:extLst>
          </p:cNvPr>
          <p:cNvSpPr/>
          <p:nvPr/>
        </p:nvSpPr>
        <p:spPr>
          <a:xfrm>
            <a:off x="2351088" y="4437064"/>
            <a:ext cx="215900"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 name="Прямоугольник 24">
            <a:extLst>
              <a:ext uri="{FF2B5EF4-FFF2-40B4-BE49-F238E27FC236}">
                <a16:creationId xmlns:a16="http://schemas.microsoft.com/office/drawing/2014/main" id="{ADC3C86D-0478-10D1-B85F-90F94DF7BD2C}"/>
              </a:ext>
            </a:extLst>
          </p:cNvPr>
          <p:cNvSpPr/>
          <p:nvPr/>
        </p:nvSpPr>
        <p:spPr>
          <a:xfrm>
            <a:off x="2711450" y="4652964"/>
            <a:ext cx="215900"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Прямоугольник 25">
            <a:extLst>
              <a:ext uri="{FF2B5EF4-FFF2-40B4-BE49-F238E27FC236}">
                <a16:creationId xmlns:a16="http://schemas.microsoft.com/office/drawing/2014/main" id="{2CB300A8-12AE-653A-8BFD-E70F3B355429}"/>
              </a:ext>
            </a:extLst>
          </p:cNvPr>
          <p:cNvSpPr/>
          <p:nvPr/>
        </p:nvSpPr>
        <p:spPr>
          <a:xfrm>
            <a:off x="2351088" y="4868864"/>
            <a:ext cx="215900" cy="7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7" name="Прямоугольник 26">
            <a:extLst>
              <a:ext uri="{FF2B5EF4-FFF2-40B4-BE49-F238E27FC236}">
                <a16:creationId xmlns:a16="http://schemas.microsoft.com/office/drawing/2014/main" id="{CF38A733-768C-7368-9DE5-948F97CC2E72}"/>
              </a:ext>
            </a:extLst>
          </p:cNvPr>
          <p:cNvSpPr/>
          <p:nvPr/>
        </p:nvSpPr>
        <p:spPr>
          <a:xfrm>
            <a:off x="2711450" y="5013325"/>
            <a:ext cx="2159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8" name="Прямоугольник 27">
            <a:extLst>
              <a:ext uri="{FF2B5EF4-FFF2-40B4-BE49-F238E27FC236}">
                <a16:creationId xmlns:a16="http://schemas.microsoft.com/office/drawing/2014/main" id="{25F84DA1-D1F7-6732-F43D-0822B31AD912}"/>
              </a:ext>
            </a:extLst>
          </p:cNvPr>
          <p:cNvSpPr/>
          <p:nvPr/>
        </p:nvSpPr>
        <p:spPr>
          <a:xfrm>
            <a:off x="2351088" y="5165725"/>
            <a:ext cx="215900"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Прямоугольник 28">
            <a:extLst>
              <a:ext uri="{FF2B5EF4-FFF2-40B4-BE49-F238E27FC236}">
                <a16:creationId xmlns:a16="http://schemas.microsoft.com/office/drawing/2014/main" id="{1F288F17-595A-2D88-DA1B-A14CE869133D}"/>
              </a:ext>
            </a:extLst>
          </p:cNvPr>
          <p:cNvSpPr/>
          <p:nvPr/>
        </p:nvSpPr>
        <p:spPr>
          <a:xfrm>
            <a:off x="2711450" y="5373689"/>
            <a:ext cx="215900"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0" name="Прямая со стрелкой 29">
            <a:extLst>
              <a:ext uri="{FF2B5EF4-FFF2-40B4-BE49-F238E27FC236}">
                <a16:creationId xmlns:a16="http://schemas.microsoft.com/office/drawing/2014/main" id="{46CE0FDE-A1DC-A553-8AB8-7EBBF94FEBB9}"/>
              </a:ext>
            </a:extLst>
          </p:cNvPr>
          <p:cNvCxnSpPr/>
          <p:nvPr/>
        </p:nvCxnSpPr>
        <p:spPr>
          <a:xfrm>
            <a:off x="2640013" y="3716339"/>
            <a:ext cx="430212" cy="1587"/>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45928B6B-F7B4-8E92-3C14-E54915C2A38C}"/>
              </a:ext>
            </a:extLst>
          </p:cNvPr>
          <p:cNvCxnSpPr/>
          <p:nvPr/>
        </p:nvCxnSpPr>
        <p:spPr>
          <a:xfrm>
            <a:off x="2640013" y="4221163"/>
            <a:ext cx="430212" cy="0"/>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FE5BB657-D4BA-1895-0AC2-8CBEDF44D8BB}"/>
              </a:ext>
            </a:extLst>
          </p:cNvPr>
          <p:cNvCxnSpPr/>
          <p:nvPr/>
        </p:nvCxnSpPr>
        <p:spPr>
          <a:xfrm>
            <a:off x="2640013" y="4652964"/>
            <a:ext cx="430212" cy="1587"/>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a16="http://schemas.microsoft.com/office/drawing/2014/main" id="{2310C20D-B2A3-CCDE-2C86-788F91847C2C}"/>
              </a:ext>
            </a:extLst>
          </p:cNvPr>
          <p:cNvCxnSpPr/>
          <p:nvPr/>
        </p:nvCxnSpPr>
        <p:spPr>
          <a:xfrm>
            <a:off x="2640013" y="5373688"/>
            <a:ext cx="430212" cy="0"/>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AC5690D0-DC7E-ACC1-7F38-5599A30F189B}"/>
              </a:ext>
            </a:extLst>
          </p:cNvPr>
          <p:cNvCxnSpPr/>
          <p:nvPr/>
        </p:nvCxnSpPr>
        <p:spPr>
          <a:xfrm>
            <a:off x="2640013" y="5013325"/>
            <a:ext cx="430212" cy="0"/>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Объект 2">
            <a:extLst>
              <a:ext uri="{FF2B5EF4-FFF2-40B4-BE49-F238E27FC236}">
                <a16:creationId xmlns:a16="http://schemas.microsoft.com/office/drawing/2014/main" id="{06DC79A7-F88B-3D96-6747-2B890141C08B}"/>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a:extLst>
              <a:ext uri="{FF2B5EF4-FFF2-40B4-BE49-F238E27FC236}">
                <a16:creationId xmlns:a16="http://schemas.microsoft.com/office/drawing/2014/main" id="{AFA85D25-F849-457E-B602-D29A5AD4119B}"/>
              </a:ext>
            </a:extLst>
          </p:cNvPr>
          <p:cNvSpPr>
            <a:spLocks noGrp="1"/>
          </p:cNvSpPr>
          <p:nvPr>
            <p:ph type="title"/>
          </p:nvPr>
        </p:nvSpPr>
        <p:spPr/>
        <p:txBody>
          <a:bodyPr/>
          <a:lstStyle/>
          <a:p>
            <a:pPr eaLnBrk="1" hangingPunct="1"/>
            <a:r>
              <a:rPr lang="ru-RU" altLang="ru-RU" dirty="0">
                <a:solidFill>
                  <a:srgbClr val="002060"/>
                </a:solidFill>
              </a:rPr>
              <a:t>Классификация утопленников.</a:t>
            </a:r>
          </a:p>
        </p:txBody>
      </p:sp>
      <p:sp>
        <p:nvSpPr>
          <p:cNvPr id="15363" name="Содержимое 2">
            <a:extLst>
              <a:ext uri="{FF2B5EF4-FFF2-40B4-BE49-F238E27FC236}">
                <a16:creationId xmlns:a16="http://schemas.microsoft.com/office/drawing/2014/main" id="{0150021A-172F-1C5A-8EB8-3F54966F5EF3}"/>
              </a:ext>
            </a:extLst>
          </p:cNvPr>
          <p:cNvSpPr>
            <a:spLocks noGrp="1"/>
          </p:cNvSpPr>
          <p:nvPr>
            <p:ph idx="1"/>
          </p:nvPr>
        </p:nvSpPr>
        <p:spPr/>
        <p:txBody>
          <a:bodyPr>
            <a:normAutofit lnSpcReduction="10000"/>
          </a:bodyPr>
          <a:lstStyle/>
          <a:p>
            <a:pPr eaLnBrk="1" hangingPunct="1"/>
            <a:r>
              <a:rPr lang="ru-RU" altLang="ru-RU" sz="1100" b="1"/>
              <a:t>1. Истинное («мокрое») утопление</a:t>
            </a:r>
          </a:p>
          <a:p>
            <a:pPr eaLnBrk="1" hangingPunct="1"/>
            <a:endParaRPr lang="ru-RU" altLang="ru-RU" sz="1100"/>
          </a:p>
          <a:p>
            <a:pPr eaLnBrk="1" hangingPunct="1"/>
            <a:r>
              <a:rPr lang="ru-RU" altLang="ru-RU" sz="1100"/>
              <a:t>Составляет около 70-80% всех случаев утопления. Истинное («мокрое») утопление характеризуется попаданием воды в трахеобронхиальное дерево, когда после погружения в воду утопающий совершает непроизвольные дыхательные движения.</a:t>
            </a:r>
          </a:p>
          <a:p>
            <a:pPr eaLnBrk="1" hangingPunct="1"/>
            <a:endParaRPr lang="ru-RU" altLang="ru-RU" sz="1100"/>
          </a:p>
          <a:p>
            <a:pPr eaLnBrk="1" hangingPunct="1"/>
            <a:r>
              <a:rPr lang="ru-RU" altLang="ru-RU" sz="1100"/>
              <a:t>Привлечение плазмы крови в альвеолы способствует пенообразованию, пенистые выделения изо рта и носа носят обильный характер. Обращает на себя внимание резкий цианоз кожи.</a:t>
            </a:r>
          </a:p>
          <a:p>
            <a:pPr eaLnBrk="1" hangingPunct="1"/>
            <a:r>
              <a:rPr lang="ru-RU" altLang="ru-RU" sz="1100" b="1"/>
              <a:t>2. Асфиктическое («сухое») утопление</a:t>
            </a:r>
          </a:p>
          <a:p>
            <a:pPr eaLnBrk="1" hangingPunct="1"/>
            <a:endParaRPr lang="ru-RU" altLang="ru-RU" sz="1100"/>
          </a:p>
          <a:p>
            <a:pPr eaLnBrk="1" hangingPunct="1"/>
            <a:r>
              <a:rPr lang="ru-RU" altLang="ru-RU" sz="1100"/>
              <a:t>Развивается в 10-15% случаев утопления. Асфиктическое утопление происходит без аспирации воды. Вода, попадая в гортань, вызывает рефлекторный ларингоспазм, который приводит к асфиксии. Большое количество воды заглатывается в желудок.</a:t>
            </a:r>
          </a:p>
          <a:p>
            <a:pPr eaLnBrk="1" hangingPunct="1"/>
            <a:endParaRPr lang="ru-RU" altLang="ru-RU" sz="1100"/>
          </a:p>
          <a:p>
            <a:pPr eaLnBrk="1" hangingPunct="1"/>
            <a:r>
              <a:rPr lang="ru-RU" altLang="ru-RU" sz="1100"/>
              <a:t>В лёгких остается воздух, образуется мелкопузырная пена, которая скапливается в уголках рта. Цианоз при этом типе утопления стол же выражен, как и при истинном («синие утопленники»).</a:t>
            </a:r>
          </a:p>
          <a:p>
            <a:pPr eaLnBrk="1" hangingPunct="1"/>
            <a:r>
              <a:rPr lang="ru-RU" altLang="ru-RU" sz="1100" b="1"/>
              <a:t>3. Синкопальное утопление («смерть в воде»)</a:t>
            </a:r>
          </a:p>
          <a:p>
            <a:pPr eaLnBrk="1" hangingPunct="1"/>
            <a:endParaRPr lang="ru-RU" altLang="ru-RU" sz="1100"/>
          </a:p>
          <a:p>
            <a:pPr eaLnBrk="1" hangingPunct="1"/>
            <a:r>
              <a:rPr lang="ru-RU" altLang="ru-RU" sz="1100"/>
              <a:t>От слова «синкопе» — обморок. Также встречается в 10-15% случаев. Смерть наступает в результате рефлекторного прекращения сердечной и дыхательной деятельности из-за перепада температур вследствие погружения в холодную воду («ледяной шок», «синдром погружения»), рефлекторной реакции на попадание воды в дыхательные пути или полость среднего уха при повреждённой барабанной перепонке.</a:t>
            </a:r>
          </a:p>
        </p:txBody>
      </p:sp>
      <p:sp>
        <p:nvSpPr>
          <p:cNvPr id="2" name="Объект 2">
            <a:extLst>
              <a:ext uri="{FF2B5EF4-FFF2-40B4-BE49-F238E27FC236}">
                <a16:creationId xmlns:a16="http://schemas.microsoft.com/office/drawing/2014/main" id="{D0B27556-26A7-C9D1-8870-F21FFB416A37}"/>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7E2323-EFE2-DF9F-656A-D701902A6818}"/>
              </a:ext>
            </a:extLst>
          </p:cNvPr>
          <p:cNvSpPr>
            <a:spLocks noGrp="1"/>
          </p:cNvSpPr>
          <p:nvPr>
            <p:ph type="title"/>
          </p:nvPr>
        </p:nvSpPr>
        <p:spPr>
          <a:xfrm>
            <a:off x="8517228" y="365125"/>
            <a:ext cx="2836572" cy="1325563"/>
          </a:xfrm>
        </p:spPr>
        <p:txBody>
          <a:bodyPr/>
          <a:lstStyle/>
          <a:p>
            <a:endParaRPr lang="ru-RU" dirty="0"/>
          </a:p>
        </p:txBody>
      </p:sp>
      <p:sp>
        <p:nvSpPr>
          <p:cNvPr id="3" name="Объект 2">
            <a:extLst>
              <a:ext uri="{FF2B5EF4-FFF2-40B4-BE49-F238E27FC236}">
                <a16:creationId xmlns:a16="http://schemas.microsoft.com/office/drawing/2014/main" id="{0E38E769-14CA-FAB3-4255-05B092C7BC01}"/>
              </a:ext>
            </a:extLst>
          </p:cNvPr>
          <p:cNvSpPr>
            <a:spLocks noGrp="1"/>
          </p:cNvSpPr>
          <p:nvPr>
            <p:ph idx="1"/>
          </p:nvPr>
        </p:nvSpPr>
        <p:spPr/>
        <p:txBody>
          <a:bodyPr/>
          <a:lstStyle/>
          <a:p>
            <a:endParaRPr lang="ru-RU" dirty="0"/>
          </a:p>
        </p:txBody>
      </p:sp>
      <p:grpSp>
        <p:nvGrpSpPr>
          <p:cNvPr id="4" name="Группа 3">
            <a:extLst>
              <a:ext uri="{FF2B5EF4-FFF2-40B4-BE49-F238E27FC236}">
                <a16:creationId xmlns:a16="http://schemas.microsoft.com/office/drawing/2014/main" id="{FE5D6855-9471-5CE7-49EE-32EFBC6A2A37}"/>
              </a:ext>
            </a:extLst>
          </p:cNvPr>
          <p:cNvGrpSpPr/>
          <p:nvPr/>
        </p:nvGrpSpPr>
        <p:grpSpPr>
          <a:xfrm>
            <a:off x="677334" y="481358"/>
            <a:ext cx="8596668" cy="2536162"/>
            <a:chOff x="0" y="0"/>
            <a:chExt cx="6646545" cy="1917853"/>
          </a:xfrm>
        </p:grpSpPr>
        <p:pic>
          <p:nvPicPr>
            <p:cNvPr id="5" name="Рисунок 4">
              <a:extLst>
                <a:ext uri="{FF2B5EF4-FFF2-40B4-BE49-F238E27FC236}">
                  <a16:creationId xmlns:a16="http://schemas.microsoft.com/office/drawing/2014/main" id="{6A3AB6D6-A8C3-77EA-28A5-F59F4299A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32193" cy="1432193"/>
            </a:xfrm>
            <a:prstGeom prst="rect">
              <a:avLst/>
            </a:prstGeom>
          </p:spPr>
        </p:pic>
        <p:grpSp>
          <p:nvGrpSpPr>
            <p:cNvPr id="6" name="Группа 5">
              <a:extLst>
                <a:ext uri="{FF2B5EF4-FFF2-40B4-BE49-F238E27FC236}">
                  <a16:creationId xmlns:a16="http://schemas.microsoft.com/office/drawing/2014/main" id="{4F698106-9F92-1F82-D738-3386C297F624}"/>
                </a:ext>
              </a:extLst>
            </p:cNvPr>
            <p:cNvGrpSpPr/>
            <p:nvPr/>
          </p:nvGrpSpPr>
          <p:grpSpPr>
            <a:xfrm>
              <a:off x="914400" y="165253"/>
              <a:ext cx="5732145" cy="1752600"/>
              <a:chOff x="0" y="0"/>
              <a:chExt cx="5732145" cy="1752600"/>
            </a:xfrm>
          </p:grpSpPr>
          <p:cxnSp>
            <p:nvCxnSpPr>
              <p:cNvPr id="7" name="Прямая со стрелкой 6">
                <a:extLst>
                  <a:ext uri="{FF2B5EF4-FFF2-40B4-BE49-F238E27FC236}">
                    <a16:creationId xmlns:a16="http://schemas.microsoft.com/office/drawing/2014/main" id="{B45CD8A7-C979-B5AE-763A-E13EA0DDD634}"/>
                  </a:ext>
                </a:extLst>
              </p:cNvPr>
              <p:cNvCxnSpPr/>
              <p:nvPr/>
            </p:nvCxnSpPr>
            <p:spPr>
              <a:xfrm>
                <a:off x="2276475" y="609600"/>
                <a:ext cx="464185" cy="49530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nvGrpSpPr>
              <p:cNvPr id="8" name="Группа 7">
                <a:extLst>
                  <a:ext uri="{FF2B5EF4-FFF2-40B4-BE49-F238E27FC236}">
                    <a16:creationId xmlns:a16="http://schemas.microsoft.com/office/drawing/2014/main" id="{9701BDF1-A45F-60C7-7914-A5D1387D3638}"/>
                  </a:ext>
                </a:extLst>
              </p:cNvPr>
              <p:cNvGrpSpPr/>
              <p:nvPr/>
            </p:nvGrpSpPr>
            <p:grpSpPr>
              <a:xfrm>
                <a:off x="0" y="0"/>
                <a:ext cx="5732145" cy="1752600"/>
                <a:chOff x="0" y="0"/>
                <a:chExt cx="5732145" cy="1752600"/>
              </a:xfrm>
            </p:grpSpPr>
            <p:grpSp>
              <p:nvGrpSpPr>
                <p:cNvPr id="9" name="Группа 8">
                  <a:extLst>
                    <a:ext uri="{FF2B5EF4-FFF2-40B4-BE49-F238E27FC236}">
                      <a16:creationId xmlns:a16="http://schemas.microsoft.com/office/drawing/2014/main" id="{1BDE6145-BC79-64F3-6B92-A955BA2DA2AB}"/>
                    </a:ext>
                  </a:extLst>
                </p:cNvPr>
                <p:cNvGrpSpPr/>
                <p:nvPr/>
              </p:nvGrpSpPr>
              <p:grpSpPr>
                <a:xfrm>
                  <a:off x="0" y="0"/>
                  <a:ext cx="3804356" cy="1543050"/>
                  <a:chOff x="0" y="0"/>
                  <a:chExt cx="3804356" cy="1543050"/>
                </a:xfrm>
              </p:grpSpPr>
              <p:grpSp>
                <p:nvGrpSpPr>
                  <p:cNvPr id="11" name="Группа 10">
                    <a:extLst>
                      <a:ext uri="{FF2B5EF4-FFF2-40B4-BE49-F238E27FC236}">
                        <a16:creationId xmlns:a16="http://schemas.microsoft.com/office/drawing/2014/main" id="{D967A8E2-15A5-E3E9-83B3-FD439AE97A0D}"/>
                      </a:ext>
                    </a:extLst>
                  </p:cNvPr>
                  <p:cNvGrpSpPr/>
                  <p:nvPr/>
                </p:nvGrpSpPr>
                <p:grpSpPr>
                  <a:xfrm>
                    <a:off x="161925" y="0"/>
                    <a:ext cx="3642431" cy="828675"/>
                    <a:chOff x="0" y="0"/>
                    <a:chExt cx="3642431" cy="828675"/>
                  </a:xfrm>
                </p:grpSpPr>
                <p:grpSp>
                  <p:nvGrpSpPr>
                    <p:cNvPr id="14" name="Группа 13">
                      <a:extLst>
                        <a:ext uri="{FF2B5EF4-FFF2-40B4-BE49-F238E27FC236}">
                          <a16:creationId xmlns:a16="http://schemas.microsoft.com/office/drawing/2014/main" id="{F19C8CE2-806C-E0AA-832F-8FE30AD2180C}"/>
                        </a:ext>
                      </a:extLst>
                    </p:cNvPr>
                    <p:cNvGrpSpPr/>
                    <p:nvPr/>
                  </p:nvGrpSpPr>
                  <p:grpSpPr>
                    <a:xfrm>
                      <a:off x="0" y="190500"/>
                      <a:ext cx="2394585" cy="419100"/>
                      <a:chOff x="0" y="0"/>
                      <a:chExt cx="2394585" cy="419100"/>
                    </a:xfrm>
                  </p:grpSpPr>
                  <p:grpSp>
                    <p:nvGrpSpPr>
                      <p:cNvPr id="19" name="Группа 18">
                        <a:extLst>
                          <a:ext uri="{FF2B5EF4-FFF2-40B4-BE49-F238E27FC236}">
                            <a16:creationId xmlns:a16="http://schemas.microsoft.com/office/drawing/2014/main" id="{0A051E66-3494-0CAE-B879-69830F9C35D9}"/>
                          </a:ext>
                        </a:extLst>
                      </p:cNvPr>
                      <p:cNvGrpSpPr/>
                      <p:nvPr/>
                    </p:nvGrpSpPr>
                    <p:grpSpPr>
                      <a:xfrm>
                        <a:off x="0" y="0"/>
                        <a:ext cx="1156054" cy="314325"/>
                        <a:chOff x="0" y="0"/>
                        <a:chExt cx="1156054" cy="314325"/>
                      </a:xfrm>
                    </p:grpSpPr>
                    <p:cxnSp>
                      <p:nvCxnSpPr>
                        <p:cNvPr id="24" name="Прямая со стрелкой 23">
                          <a:extLst>
                            <a:ext uri="{FF2B5EF4-FFF2-40B4-BE49-F238E27FC236}">
                              <a16:creationId xmlns:a16="http://schemas.microsoft.com/office/drawing/2014/main" id="{C5DB63A7-5ACC-DC8F-D13D-B2A2CCF94357}"/>
                            </a:ext>
                          </a:extLst>
                        </p:cNvPr>
                        <p:cNvCxnSpPr/>
                        <p:nvPr/>
                      </p:nvCxnSpPr>
                      <p:spPr>
                        <a:xfrm>
                          <a:off x="0" y="171450"/>
                          <a:ext cx="429161"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5" name="Надпись 2">
                          <a:extLst>
                            <a:ext uri="{FF2B5EF4-FFF2-40B4-BE49-F238E27FC236}">
                              <a16:creationId xmlns:a16="http://schemas.microsoft.com/office/drawing/2014/main" id="{2A388A3E-D600-0E14-86C9-784FE4CACF69}"/>
                            </a:ext>
                          </a:extLst>
                        </p:cNvPr>
                        <p:cNvSpPr txBox="1">
                          <a:spLocks noChangeArrowheads="1"/>
                        </p:cNvSpPr>
                        <p:nvPr/>
                      </p:nvSpPr>
                      <p:spPr bwMode="auto">
                        <a:xfrm>
                          <a:off x="457200" y="0"/>
                          <a:ext cx="698854" cy="314325"/>
                        </a:xfrm>
                        <a:prstGeom prst="rect">
                          <a:avLst/>
                        </a:prstGeom>
                        <a:ln>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gn="ctr">
                            <a:lnSpc>
                              <a:spcPct val="115000"/>
                            </a:lnSpc>
                            <a:spcAft>
                              <a:spcPts val="10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Кровь</a:t>
                          </a:r>
                          <a:endParaRPr lang="ru-RU" sz="1100">
                            <a:effectLst/>
                            <a:ea typeface="Calibri" panose="020F0502020204030204" pitchFamily="34" charset="0"/>
                            <a:cs typeface="Times New Roman" panose="02020603050405020304" pitchFamily="18" charset="0"/>
                          </a:endParaRPr>
                        </a:p>
                      </p:txBody>
                    </p:sp>
                  </p:grpSp>
                  <p:cxnSp>
                    <p:nvCxnSpPr>
                      <p:cNvPr id="20" name="Прямая со стрелкой 19">
                        <a:extLst>
                          <a:ext uri="{FF2B5EF4-FFF2-40B4-BE49-F238E27FC236}">
                            <a16:creationId xmlns:a16="http://schemas.microsoft.com/office/drawing/2014/main" id="{32AC0719-3D13-A3D5-E38C-8C0B7659B73A}"/>
                          </a:ext>
                        </a:extLst>
                      </p:cNvPr>
                      <p:cNvCxnSpPr/>
                      <p:nvPr/>
                    </p:nvCxnSpPr>
                    <p:spPr>
                      <a:xfrm>
                        <a:off x="1171575" y="171450"/>
                        <a:ext cx="42903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1" name="Надпись 2">
                        <a:extLst>
                          <a:ext uri="{FF2B5EF4-FFF2-40B4-BE49-F238E27FC236}">
                            <a16:creationId xmlns:a16="http://schemas.microsoft.com/office/drawing/2014/main" id="{43E1DBD0-831B-7B6E-410E-9C65ED033F79}"/>
                          </a:ext>
                        </a:extLst>
                      </p:cNvPr>
                      <p:cNvSpPr txBox="1">
                        <a:spLocks noChangeArrowheads="1"/>
                      </p:cNvSpPr>
                      <p:nvPr/>
                    </p:nvSpPr>
                    <p:spPr bwMode="auto">
                      <a:xfrm>
                        <a:off x="1600200" y="0"/>
                        <a:ext cx="794385" cy="4191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nSpc>
                            <a:spcPct val="115000"/>
                          </a:lnSpc>
                          <a:spcAft>
                            <a:spcPts val="1000"/>
                          </a:spcAft>
                        </a:pPr>
                        <a:r>
                          <a:rPr lang="ru-RU"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V   P</a:t>
                        </a:r>
                        <a:endParaRPr lang="ru-RU" sz="1400" dirty="0">
                          <a:effectLst/>
                          <a:ea typeface="Calibri" panose="020F0502020204030204" pitchFamily="34" charset="0"/>
                          <a:cs typeface="Times New Roman" panose="02020603050405020304" pitchFamily="18" charset="0"/>
                        </a:endParaRPr>
                      </a:p>
                    </p:txBody>
                  </p:sp>
                  <p:cxnSp>
                    <p:nvCxnSpPr>
                      <p:cNvPr id="22" name="Прямая со стрелкой 21">
                        <a:extLst>
                          <a:ext uri="{FF2B5EF4-FFF2-40B4-BE49-F238E27FC236}">
                            <a16:creationId xmlns:a16="http://schemas.microsoft.com/office/drawing/2014/main" id="{CF9953B6-7F4E-03E5-D1EA-56CF40F308FD}"/>
                          </a:ext>
                        </a:extLst>
                      </p:cNvPr>
                      <p:cNvCxnSpPr/>
                      <p:nvPr/>
                    </p:nvCxnSpPr>
                    <p:spPr>
                      <a:xfrm flipV="1">
                        <a:off x="1695450" y="76200"/>
                        <a:ext cx="0" cy="285751"/>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3" name="Прямая со стрелкой 22">
                        <a:extLst>
                          <a:ext uri="{FF2B5EF4-FFF2-40B4-BE49-F238E27FC236}">
                            <a16:creationId xmlns:a16="http://schemas.microsoft.com/office/drawing/2014/main" id="{173374AE-736A-2AEE-69BA-936ED6ABF916}"/>
                          </a:ext>
                        </a:extLst>
                      </p:cNvPr>
                      <p:cNvCxnSpPr/>
                      <p:nvPr/>
                    </p:nvCxnSpPr>
                    <p:spPr>
                      <a:xfrm flipV="1">
                        <a:off x="2057400" y="76200"/>
                        <a:ext cx="0" cy="28575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cxnSp>
                  <p:nvCxnSpPr>
                    <p:cNvPr id="15" name="Прямая со стрелкой 14">
                      <a:extLst>
                        <a:ext uri="{FF2B5EF4-FFF2-40B4-BE49-F238E27FC236}">
                          <a16:creationId xmlns:a16="http://schemas.microsoft.com/office/drawing/2014/main" id="{EEA8367B-DBFC-1F7C-571D-7B56A98CFDD8}"/>
                        </a:ext>
                      </a:extLst>
                    </p:cNvPr>
                    <p:cNvCxnSpPr/>
                    <p:nvPr/>
                  </p:nvCxnSpPr>
                  <p:spPr>
                    <a:xfrm>
                      <a:off x="2390775" y="381000"/>
                      <a:ext cx="428625"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16" name="Сердце 15">
                      <a:extLst>
                        <a:ext uri="{FF2B5EF4-FFF2-40B4-BE49-F238E27FC236}">
                          <a16:creationId xmlns:a16="http://schemas.microsoft.com/office/drawing/2014/main" id="{B41EEDD2-3047-4F62-81E3-DEEC00602D9C}"/>
                        </a:ext>
                      </a:extLst>
                    </p:cNvPr>
                    <p:cNvSpPr/>
                    <p:nvPr/>
                  </p:nvSpPr>
                  <p:spPr>
                    <a:xfrm>
                      <a:off x="2819400" y="161925"/>
                      <a:ext cx="721470" cy="561975"/>
                    </a:xfrm>
                    <a:prstGeom prst="hear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7" name="Прямая соединительная линия 16">
                      <a:extLst>
                        <a:ext uri="{FF2B5EF4-FFF2-40B4-BE49-F238E27FC236}">
                          <a16:creationId xmlns:a16="http://schemas.microsoft.com/office/drawing/2014/main" id="{62D3C04E-64F6-6D52-E723-E2E6CD667C49}"/>
                        </a:ext>
                      </a:extLst>
                    </p:cNvPr>
                    <p:cNvCxnSpPr/>
                    <p:nvPr/>
                  </p:nvCxnSpPr>
                  <p:spPr>
                    <a:xfrm>
                      <a:off x="2762250" y="66675"/>
                      <a:ext cx="880181" cy="762000"/>
                    </a:xfrm>
                    <a:prstGeom prst="line">
                      <a:avLst/>
                    </a:prstGeom>
                  </p:spPr>
                  <p:style>
                    <a:lnRef idx="2">
                      <a:schemeClr val="dk1"/>
                    </a:lnRef>
                    <a:fillRef idx="0">
                      <a:schemeClr val="dk1"/>
                    </a:fillRef>
                    <a:effectRef idx="1">
                      <a:schemeClr val="dk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36308006-D6AB-6B8A-C2A8-A508E9DDCF3F}"/>
                        </a:ext>
                      </a:extLst>
                    </p:cNvPr>
                    <p:cNvCxnSpPr/>
                    <p:nvPr/>
                  </p:nvCxnSpPr>
                  <p:spPr>
                    <a:xfrm flipH="1">
                      <a:off x="2762250" y="0"/>
                      <a:ext cx="880181" cy="723900"/>
                    </a:xfrm>
                    <a:prstGeom prst="line">
                      <a:avLst/>
                    </a:prstGeom>
                  </p:spPr>
                  <p:style>
                    <a:lnRef idx="2">
                      <a:schemeClr val="dk1"/>
                    </a:lnRef>
                    <a:fillRef idx="0">
                      <a:schemeClr val="dk1"/>
                    </a:fillRef>
                    <a:effectRef idx="1">
                      <a:schemeClr val="dk1"/>
                    </a:effectRef>
                    <a:fontRef idx="minor">
                      <a:schemeClr val="tx1"/>
                    </a:fontRef>
                  </p:style>
                </p:cxnSp>
              </p:grpSp>
              <p:cxnSp>
                <p:nvCxnSpPr>
                  <p:cNvPr id="12" name="Прямая со стрелкой 11">
                    <a:extLst>
                      <a:ext uri="{FF2B5EF4-FFF2-40B4-BE49-F238E27FC236}">
                        <a16:creationId xmlns:a16="http://schemas.microsoft.com/office/drawing/2014/main" id="{C67EBE03-378D-B45B-47AA-E4CBD05F0CDF}"/>
                      </a:ext>
                    </a:extLst>
                  </p:cNvPr>
                  <p:cNvCxnSpPr/>
                  <p:nvPr/>
                </p:nvCxnSpPr>
                <p:spPr>
                  <a:xfrm flipH="1">
                    <a:off x="1638300" y="609600"/>
                    <a:ext cx="375285" cy="49530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13" name="Надпись 2">
                    <a:extLst>
                      <a:ext uri="{FF2B5EF4-FFF2-40B4-BE49-F238E27FC236}">
                        <a16:creationId xmlns:a16="http://schemas.microsoft.com/office/drawing/2014/main" id="{9F79A3F9-B11B-AC33-E96D-2C9EF904C84A}"/>
                      </a:ext>
                    </a:extLst>
                  </p:cNvPr>
                  <p:cNvSpPr txBox="1">
                    <a:spLocks noChangeArrowheads="1"/>
                  </p:cNvSpPr>
                  <p:nvPr/>
                </p:nvSpPr>
                <p:spPr bwMode="auto">
                  <a:xfrm>
                    <a:off x="0" y="1104900"/>
                    <a:ext cx="2343150" cy="438150"/>
                  </a:xfrm>
                  <a:prstGeom prst="rect">
                    <a:avLst/>
                  </a:prstGeom>
                  <a:ln w="3175">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nSpc>
                        <a:spcPct val="115000"/>
                      </a:lnSpc>
                      <a:spcAft>
                        <a:spcPts val="10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Диуретические (мочегонные) препараты</a:t>
                    </a:r>
                    <a:endParaRPr lang="ru-RU" sz="1100">
                      <a:effectLst/>
                      <a:ea typeface="Calibri" panose="020F0502020204030204" pitchFamily="34" charset="0"/>
                      <a:cs typeface="Times New Roman" panose="02020603050405020304" pitchFamily="18" charset="0"/>
                    </a:endParaRPr>
                  </a:p>
                </p:txBody>
              </p:sp>
            </p:grpSp>
            <p:sp>
              <p:nvSpPr>
                <p:cNvPr id="10" name="Надпись 2">
                  <a:extLst>
                    <a:ext uri="{FF2B5EF4-FFF2-40B4-BE49-F238E27FC236}">
                      <a16:creationId xmlns:a16="http://schemas.microsoft.com/office/drawing/2014/main" id="{21E44DAA-4FAE-A7AE-9B88-BBCBC878029D}"/>
                    </a:ext>
                  </a:extLst>
                </p:cNvPr>
                <p:cNvSpPr txBox="1">
                  <a:spLocks noChangeArrowheads="1"/>
                </p:cNvSpPr>
                <p:nvPr/>
              </p:nvSpPr>
              <p:spPr bwMode="auto">
                <a:xfrm>
                  <a:off x="2562225" y="1104900"/>
                  <a:ext cx="3169920" cy="647700"/>
                </a:xfrm>
                <a:prstGeom prst="rect">
                  <a:avLst/>
                </a:prstGeom>
                <a:ln w="3175">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nSpc>
                      <a:spcPct val="115000"/>
                    </a:lnSpc>
                    <a:spcAft>
                      <a:spcPts val="10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Прямые вазодилататоры, то есть вещества, действующие непосредственно на сосуды и расширяющие их</a:t>
                  </a:r>
                  <a:endParaRPr lang="ru-RU" sz="1100">
                    <a:effectLst/>
                    <a:ea typeface="Calibri" panose="020F0502020204030204" pitchFamily="34" charset="0"/>
                    <a:cs typeface="Times New Roman" panose="02020603050405020304" pitchFamily="18" charset="0"/>
                  </a:endParaRPr>
                </a:p>
              </p:txBody>
            </p:sp>
          </p:grpSp>
        </p:grpSp>
      </p:grpSp>
      <p:grpSp>
        <p:nvGrpSpPr>
          <p:cNvPr id="26" name="Группа 25">
            <a:extLst>
              <a:ext uri="{FF2B5EF4-FFF2-40B4-BE49-F238E27FC236}">
                <a16:creationId xmlns:a16="http://schemas.microsoft.com/office/drawing/2014/main" id="{2BD2670F-9A7E-E011-5719-612C5565D821}"/>
              </a:ext>
            </a:extLst>
          </p:cNvPr>
          <p:cNvGrpSpPr/>
          <p:nvPr/>
        </p:nvGrpSpPr>
        <p:grpSpPr>
          <a:xfrm>
            <a:off x="1264920" y="3017520"/>
            <a:ext cx="6146799" cy="1541779"/>
            <a:chOff x="0" y="0"/>
            <a:chExt cx="6147412" cy="1541779"/>
          </a:xfrm>
        </p:grpSpPr>
        <p:grpSp>
          <p:nvGrpSpPr>
            <p:cNvPr id="27" name="Группа 26">
              <a:extLst>
                <a:ext uri="{FF2B5EF4-FFF2-40B4-BE49-F238E27FC236}">
                  <a16:creationId xmlns:a16="http://schemas.microsoft.com/office/drawing/2014/main" id="{23AA5A67-20BC-93AF-F8D0-14E93A2A06B1}"/>
                </a:ext>
              </a:extLst>
            </p:cNvPr>
            <p:cNvGrpSpPr/>
            <p:nvPr/>
          </p:nvGrpSpPr>
          <p:grpSpPr>
            <a:xfrm>
              <a:off x="0" y="0"/>
              <a:ext cx="4141310" cy="1541779"/>
              <a:chOff x="0" y="0"/>
              <a:chExt cx="4141310" cy="1541779"/>
            </a:xfrm>
          </p:grpSpPr>
          <p:grpSp>
            <p:nvGrpSpPr>
              <p:cNvPr id="29" name="Группа 28">
                <a:extLst>
                  <a:ext uri="{FF2B5EF4-FFF2-40B4-BE49-F238E27FC236}">
                    <a16:creationId xmlns:a16="http://schemas.microsoft.com/office/drawing/2014/main" id="{0687EE0A-E3BF-561E-D248-5488A2D9827A}"/>
                  </a:ext>
                </a:extLst>
              </p:cNvPr>
              <p:cNvGrpSpPr/>
              <p:nvPr/>
            </p:nvGrpSpPr>
            <p:grpSpPr>
              <a:xfrm>
                <a:off x="0" y="0"/>
                <a:ext cx="3657600" cy="1541779"/>
                <a:chOff x="0" y="0"/>
                <a:chExt cx="3657600" cy="1541779"/>
              </a:xfrm>
            </p:grpSpPr>
            <p:cxnSp>
              <p:nvCxnSpPr>
                <p:cNvPr id="31" name="Прямая со стрелкой 30">
                  <a:extLst>
                    <a:ext uri="{FF2B5EF4-FFF2-40B4-BE49-F238E27FC236}">
                      <a16:creationId xmlns:a16="http://schemas.microsoft.com/office/drawing/2014/main" id="{78F7E43F-19FA-78C7-AE59-1B1D85B9897A}"/>
                    </a:ext>
                  </a:extLst>
                </p:cNvPr>
                <p:cNvCxnSpPr/>
                <p:nvPr/>
              </p:nvCxnSpPr>
              <p:spPr>
                <a:xfrm>
                  <a:off x="2093204" y="694062"/>
                  <a:ext cx="428625"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nvGrpSpPr>
                <p:cNvPr id="32" name="Группа 31">
                  <a:extLst>
                    <a:ext uri="{FF2B5EF4-FFF2-40B4-BE49-F238E27FC236}">
                      <a16:creationId xmlns:a16="http://schemas.microsoft.com/office/drawing/2014/main" id="{BB2A6B29-2566-2402-2BAC-890F5CA3F351}"/>
                    </a:ext>
                  </a:extLst>
                </p:cNvPr>
                <p:cNvGrpSpPr/>
                <p:nvPr/>
              </p:nvGrpSpPr>
              <p:grpSpPr>
                <a:xfrm>
                  <a:off x="0" y="0"/>
                  <a:ext cx="3657600" cy="1541779"/>
                  <a:chOff x="0" y="0"/>
                  <a:chExt cx="3657600" cy="1542361"/>
                </a:xfrm>
              </p:grpSpPr>
              <p:grpSp>
                <p:nvGrpSpPr>
                  <p:cNvPr id="33" name="Группа 32">
                    <a:extLst>
                      <a:ext uri="{FF2B5EF4-FFF2-40B4-BE49-F238E27FC236}">
                        <a16:creationId xmlns:a16="http://schemas.microsoft.com/office/drawing/2014/main" id="{167AF798-53F6-03D0-A0AB-D3E006926CD5}"/>
                      </a:ext>
                    </a:extLst>
                  </p:cNvPr>
                  <p:cNvGrpSpPr/>
                  <p:nvPr/>
                </p:nvGrpSpPr>
                <p:grpSpPr>
                  <a:xfrm>
                    <a:off x="0" y="0"/>
                    <a:ext cx="2093205" cy="1432193"/>
                    <a:chOff x="0" y="0"/>
                    <a:chExt cx="2093205" cy="1432193"/>
                  </a:xfrm>
                </p:grpSpPr>
                <p:grpSp>
                  <p:nvGrpSpPr>
                    <p:cNvPr id="37" name="Группа 36">
                      <a:extLst>
                        <a:ext uri="{FF2B5EF4-FFF2-40B4-BE49-F238E27FC236}">
                          <a16:creationId xmlns:a16="http://schemas.microsoft.com/office/drawing/2014/main" id="{EA42C448-F16F-073C-3E1A-C82926F0E545}"/>
                        </a:ext>
                      </a:extLst>
                    </p:cNvPr>
                    <p:cNvGrpSpPr/>
                    <p:nvPr/>
                  </p:nvGrpSpPr>
                  <p:grpSpPr>
                    <a:xfrm>
                      <a:off x="0" y="0"/>
                      <a:ext cx="2093205" cy="1432193"/>
                      <a:chOff x="0" y="0"/>
                      <a:chExt cx="2093205" cy="1432193"/>
                    </a:xfrm>
                  </p:grpSpPr>
                  <p:pic>
                    <p:nvPicPr>
                      <p:cNvPr id="40" name="Рисунок 39">
                        <a:extLst>
                          <a:ext uri="{FF2B5EF4-FFF2-40B4-BE49-F238E27FC236}">
                            <a16:creationId xmlns:a16="http://schemas.microsoft.com/office/drawing/2014/main" id="{C79F805B-824D-A2D5-49D8-36FEE516B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32193" cy="1432193"/>
                      </a:xfrm>
                      <a:prstGeom prst="rect">
                        <a:avLst/>
                      </a:prstGeom>
                    </p:spPr>
                  </p:pic>
                  <p:grpSp>
                    <p:nvGrpSpPr>
                      <p:cNvPr id="41" name="Группа 40">
                        <a:extLst>
                          <a:ext uri="{FF2B5EF4-FFF2-40B4-BE49-F238E27FC236}">
                            <a16:creationId xmlns:a16="http://schemas.microsoft.com/office/drawing/2014/main" id="{2945D308-B13D-110C-A73D-0F3581757350}"/>
                          </a:ext>
                        </a:extLst>
                      </p:cNvPr>
                      <p:cNvGrpSpPr/>
                      <p:nvPr/>
                    </p:nvGrpSpPr>
                    <p:grpSpPr>
                      <a:xfrm>
                        <a:off x="1090670" y="418641"/>
                        <a:ext cx="1002535" cy="561860"/>
                        <a:chOff x="0" y="0"/>
                        <a:chExt cx="1002535" cy="561860"/>
                      </a:xfrm>
                    </p:grpSpPr>
                    <p:cxnSp>
                      <p:nvCxnSpPr>
                        <p:cNvPr id="42" name="Прямая со стрелкой 41">
                          <a:extLst>
                            <a:ext uri="{FF2B5EF4-FFF2-40B4-BE49-F238E27FC236}">
                              <a16:creationId xmlns:a16="http://schemas.microsoft.com/office/drawing/2014/main" id="{E5ABA3C4-2167-D615-8986-5AC00BF38E44}"/>
                            </a:ext>
                          </a:extLst>
                        </p:cNvPr>
                        <p:cNvCxnSpPr/>
                        <p:nvPr/>
                      </p:nvCxnSpPr>
                      <p:spPr>
                        <a:xfrm>
                          <a:off x="0" y="275422"/>
                          <a:ext cx="428625"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43" name="Рисунок 42">
                          <a:extLst>
                            <a:ext uri="{FF2B5EF4-FFF2-40B4-BE49-F238E27FC236}">
                              <a16:creationId xmlns:a16="http://schemas.microsoft.com/office/drawing/2014/main" id="{80F983C6-6042-126D-50AB-5032C5BE9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16" t="39547" r="27949" b="10909"/>
                        <a:stretch/>
                      </p:blipFill>
                      <p:spPr bwMode="auto">
                        <a:xfrm>
                          <a:off x="429658" y="0"/>
                          <a:ext cx="572877" cy="561860"/>
                        </a:xfrm>
                        <a:prstGeom prst="rect">
                          <a:avLst/>
                        </a:prstGeom>
                        <a:ln>
                          <a:noFill/>
                        </a:ln>
                        <a:extLst>
                          <a:ext uri="{53640926-AAD7-44D8-BBD7-CCE9431645EC}">
                            <a14:shadowObscured xmlns:a14="http://schemas.microsoft.com/office/drawing/2010/main"/>
                          </a:ext>
                        </a:extLst>
                      </p:spPr>
                    </p:pic>
                  </p:grpSp>
                </p:grpSp>
                <p:cxnSp>
                  <p:nvCxnSpPr>
                    <p:cNvPr id="38" name="Прямая соединительная линия 37">
                      <a:extLst>
                        <a:ext uri="{FF2B5EF4-FFF2-40B4-BE49-F238E27FC236}">
                          <a16:creationId xmlns:a16="http://schemas.microsoft.com/office/drawing/2014/main" id="{50943E5D-9E02-1E51-8637-428996265B4C}"/>
                        </a:ext>
                      </a:extLst>
                    </p:cNvPr>
                    <p:cNvCxnSpPr/>
                    <p:nvPr/>
                  </p:nvCxnSpPr>
                  <p:spPr>
                    <a:xfrm>
                      <a:off x="1597446" y="418641"/>
                      <a:ext cx="418641" cy="561755"/>
                    </a:xfrm>
                    <a:prstGeom prst="line">
                      <a:avLst/>
                    </a:prstGeom>
                  </p:spPr>
                  <p:style>
                    <a:lnRef idx="2">
                      <a:schemeClr val="dk1"/>
                    </a:lnRef>
                    <a:fillRef idx="0">
                      <a:schemeClr val="dk1"/>
                    </a:fillRef>
                    <a:effectRef idx="1">
                      <a:schemeClr val="dk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BB18777D-F59B-74D2-EBC3-21457099726B}"/>
                        </a:ext>
                      </a:extLst>
                    </p:cNvPr>
                    <p:cNvCxnSpPr/>
                    <p:nvPr/>
                  </p:nvCxnSpPr>
                  <p:spPr>
                    <a:xfrm flipV="1">
                      <a:off x="1520328" y="418641"/>
                      <a:ext cx="495583" cy="560784"/>
                    </a:xfrm>
                    <a:prstGeom prst="line">
                      <a:avLst/>
                    </a:prstGeom>
                  </p:spPr>
                  <p:style>
                    <a:lnRef idx="2">
                      <a:schemeClr val="dk1"/>
                    </a:lnRef>
                    <a:fillRef idx="0">
                      <a:schemeClr val="dk1"/>
                    </a:fillRef>
                    <a:effectRef idx="1">
                      <a:schemeClr val="dk1"/>
                    </a:effectRef>
                    <a:fontRef idx="minor">
                      <a:schemeClr val="tx1"/>
                    </a:fontRef>
                  </p:style>
                </p:cxnSp>
              </p:grpSp>
              <p:grpSp>
                <p:nvGrpSpPr>
                  <p:cNvPr id="34" name="Группа 33">
                    <a:extLst>
                      <a:ext uri="{FF2B5EF4-FFF2-40B4-BE49-F238E27FC236}">
                        <a16:creationId xmlns:a16="http://schemas.microsoft.com/office/drawing/2014/main" id="{7D7499EB-B3AE-F973-07A5-BF142EA8EFA8}"/>
                      </a:ext>
                    </a:extLst>
                  </p:cNvPr>
                  <p:cNvGrpSpPr/>
                  <p:nvPr/>
                </p:nvGrpSpPr>
                <p:grpSpPr>
                  <a:xfrm>
                    <a:off x="2313542" y="341523"/>
                    <a:ext cx="1344058" cy="1200838"/>
                    <a:chOff x="0" y="0"/>
                    <a:chExt cx="1344058" cy="1200838"/>
                  </a:xfrm>
                </p:grpSpPr>
                <p:pic>
                  <p:nvPicPr>
                    <p:cNvPr id="35" name="Рисунок 34">
                      <a:extLst>
                        <a:ext uri="{FF2B5EF4-FFF2-40B4-BE49-F238E27FC236}">
                          <a16:creationId xmlns:a16="http://schemas.microsoft.com/office/drawing/2014/main" id="{B5C3248C-6A0E-CD5D-E96A-2C4FD0933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70" y="0"/>
                      <a:ext cx="1167788" cy="771180"/>
                    </a:xfrm>
                    <a:prstGeom prst="rect">
                      <a:avLst/>
                    </a:prstGeom>
                  </p:spPr>
                </p:pic>
                <p:sp>
                  <p:nvSpPr>
                    <p:cNvPr id="36" name="Надпись 2">
                      <a:extLst>
                        <a:ext uri="{FF2B5EF4-FFF2-40B4-BE49-F238E27FC236}">
                          <a16:creationId xmlns:a16="http://schemas.microsoft.com/office/drawing/2014/main" id="{B9940F50-105B-6BE1-C729-D850AE3F88A2}"/>
                        </a:ext>
                      </a:extLst>
                    </p:cNvPr>
                    <p:cNvSpPr txBox="1">
                      <a:spLocks noChangeArrowheads="1"/>
                    </p:cNvSpPr>
                    <p:nvPr/>
                  </p:nvSpPr>
                  <p:spPr bwMode="auto">
                    <a:xfrm>
                      <a:off x="0" y="892366"/>
                      <a:ext cx="1079653" cy="30847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Токсично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cxnSp>
            <p:nvCxnSpPr>
              <p:cNvPr id="30" name="Прямая со стрелкой 29">
                <a:extLst>
                  <a:ext uri="{FF2B5EF4-FFF2-40B4-BE49-F238E27FC236}">
                    <a16:creationId xmlns:a16="http://schemas.microsoft.com/office/drawing/2014/main" id="{D0D3E509-3946-0232-1A41-EFDB1B45777F}"/>
                  </a:ext>
                </a:extLst>
              </p:cNvPr>
              <p:cNvCxnSpPr/>
              <p:nvPr/>
            </p:nvCxnSpPr>
            <p:spPr>
              <a:xfrm>
                <a:off x="3712685" y="616944"/>
                <a:ext cx="428625"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sp>
          <p:nvSpPr>
            <p:cNvPr id="28" name="Надпись 2">
              <a:extLst>
                <a:ext uri="{FF2B5EF4-FFF2-40B4-BE49-F238E27FC236}">
                  <a16:creationId xmlns:a16="http://schemas.microsoft.com/office/drawing/2014/main" id="{6D8C3FFF-E94E-C2AB-0DB1-867DB94913BE}"/>
                </a:ext>
              </a:extLst>
            </p:cNvPr>
            <p:cNvSpPr txBox="1">
              <a:spLocks noChangeArrowheads="1"/>
            </p:cNvSpPr>
            <p:nvPr/>
          </p:nvSpPr>
          <p:spPr bwMode="auto">
            <a:xfrm>
              <a:off x="4142342" y="451691"/>
              <a:ext cx="2005070" cy="3525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Желчегонные препараты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4" name="Группа 43">
            <a:extLst>
              <a:ext uri="{FF2B5EF4-FFF2-40B4-BE49-F238E27FC236}">
                <a16:creationId xmlns:a16="http://schemas.microsoft.com/office/drawing/2014/main" id="{6D48A363-4217-288C-DDDF-4269E4F2419B}"/>
              </a:ext>
            </a:extLst>
          </p:cNvPr>
          <p:cNvGrpSpPr/>
          <p:nvPr/>
        </p:nvGrpSpPr>
        <p:grpSpPr>
          <a:xfrm>
            <a:off x="1187167" y="4865465"/>
            <a:ext cx="6554470" cy="1586230"/>
            <a:chOff x="0" y="0"/>
            <a:chExt cx="6555036" cy="1586429"/>
          </a:xfrm>
        </p:grpSpPr>
        <p:grpSp>
          <p:nvGrpSpPr>
            <p:cNvPr id="45" name="Группа 44">
              <a:extLst>
                <a:ext uri="{FF2B5EF4-FFF2-40B4-BE49-F238E27FC236}">
                  <a16:creationId xmlns:a16="http://schemas.microsoft.com/office/drawing/2014/main" id="{6287B8A9-744F-93BC-2ADA-DC6694F1D5B2}"/>
                </a:ext>
              </a:extLst>
            </p:cNvPr>
            <p:cNvGrpSpPr/>
            <p:nvPr/>
          </p:nvGrpSpPr>
          <p:grpSpPr>
            <a:xfrm>
              <a:off x="0" y="0"/>
              <a:ext cx="6555036" cy="1431925"/>
              <a:chOff x="0" y="0"/>
              <a:chExt cx="6555036" cy="1431925"/>
            </a:xfrm>
          </p:grpSpPr>
          <p:grpSp>
            <p:nvGrpSpPr>
              <p:cNvPr id="47" name="Группа 46">
                <a:extLst>
                  <a:ext uri="{FF2B5EF4-FFF2-40B4-BE49-F238E27FC236}">
                    <a16:creationId xmlns:a16="http://schemas.microsoft.com/office/drawing/2014/main" id="{E38DB858-FC68-496A-4319-0F9DF6A0CB22}"/>
                  </a:ext>
                </a:extLst>
              </p:cNvPr>
              <p:cNvGrpSpPr/>
              <p:nvPr/>
            </p:nvGrpSpPr>
            <p:grpSpPr>
              <a:xfrm>
                <a:off x="0" y="0"/>
                <a:ext cx="3426456" cy="1431925"/>
                <a:chOff x="0" y="0"/>
                <a:chExt cx="3427208" cy="1432193"/>
              </a:xfrm>
            </p:grpSpPr>
            <p:grpSp>
              <p:nvGrpSpPr>
                <p:cNvPr id="52" name="Группа 51">
                  <a:extLst>
                    <a:ext uri="{FF2B5EF4-FFF2-40B4-BE49-F238E27FC236}">
                      <a16:creationId xmlns:a16="http://schemas.microsoft.com/office/drawing/2014/main" id="{D41F3C20-EDC2-3B30-51E5-215398566B20}"/>
                    </a:ext>
                  </a:extLst>
                </p:cNvPr>
                <p:cNvGrpSpPr/>
                <p:nvPr/>
              </p:nvGrpSpPr>
              <p:grpSpPr>
                <a:xfrm>
                  <a:off x="0" y="0"/>
                  <a:ext cx="1641513" cy="1432193"/>
                  <a:chOff x="0" y="0"/>
                  <a:chExt cx="1641513" cy="1432193"/>
                </a:xfrm>
              </p:grpSpPr>
              <p:grpSp>
                <p:nvGrpSpPr>
                  <p:cNvPr id="54" name="Группа 53">
                    <a:extLst>
                      <a:ext uri="{FF2B5EF4-FFF2-40B4-BE49-F238E27FC236}">
                        <a16:creationId xmlns:a16="http://schemas.microsoft.com/office/drawing/2014/main" id="{6F374557-E9E8-0699-8D0C-A8AD9E4EDB3A}"/>
                      </a:ext>
                    </a:extLst>
                  </p:cNvPr>
                  <p:cNvGrpSpPr/>
                  <p:nvPr/>
                </p:nvGrpSpPr>
                <p:grpSpPr>
                  <a:xfrm>
                    <a:off x="0" y="0"/>
                    <a:ext cx="1432193" cy="1432193"/>
                    <a:chOff x="0" y="0"/>
                    <a:chExt cx="1432193" cy="1432193"/>
                  </a:xfrm>
                </p:grpSpPr>
                <p:pic>
                  <p:nvPicPr>
                    <p:cNvPr id="56" name="Рисунок 55">
                      <a:extLst>
                        <a:ext uri="{FF2B5EF4-FFF2-40B4-BE49-F238E27FC236}">
                          <a16:creationId xmlns:a16="http://schemas.microsoft.com/office/drawing/2014/main" id="{DFEBA645-3F0E-9FAE-F7E9-A93AE79D9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32193" cy="1432193"/>
                    </a:xfrm>
                    <a:prstGeom prst="rect">
                      <a:avLst/>
                    </a:prstGeom>
                  </p:spPr>
                </p:pic>
                <p:cxnSp>
                  <p:nvCxnSpPr>
                    <p:cNvPr id="57" name="Прямая соединительная линия 56">
                      <a:extLst>
                        <a:ext uri="{FF2B5EF4-FFF2-40B4-BE49-F238E27FC236}">
                          <a16:creationId xmlns:a16="http://schemas.microsoft.com/office/drawing/2014/main" id="{CC3925A9-21BF-727F-6F02-80096195D8BF}"/>
                        </a:ext>
                      </a:extLst>
                    </p:cNvPr>
                    <p:cNvCxnSpPr/>
                    <p:nvPr/>
                  </p:nvCxnSpPr>
                  <p:spPr>
                    <a:xfrm flipV="1">
                      <a:off x="88135" y="903384"/>
                      <a:ext cx="462563" cy="10160"/>
                    </a:xfrm>
                    <a:prstGeom prst="line">
                      <a:avLst/>
                    </a:prstGeom>
                  </p:spPr>
                  <p:style>
                    <a:lnRef idx="3">
                      <a:schemeClr val="dk1"/>
                    </a:lnRef>
                    <a:fillRef idx="0">
                      <a:schemeClr val="dk1"/>
                    </a:fillRef>
                    <a:effectRef idx="2">
                      <a:schemeClr val="dk1"/>
                    </a:effectRef>
                    <a:fontRef idx="minor">
                      <a:schemeClr val="tx1"/>
                    </a:fontRef>
                  </p:style>
                </p:cxnSp>
                <p:cxnSp>
                  <p:nvCxnSpPr>
                    <p:cNvPr id="58" name="Прямая соединительная линия 57">
                      <a:extLst>
                        <a:ext uri="{FF2B5EF4-FFF2-40B4-BE49-F238E27FC236}">
                          <a16:creationId xmlns:a16="http://schemas.microsoft.com/office/drawing/2014/main" id="{4036DF94-6800-67E1-FB04-8472C348283B}"/>
                        </a:ext>
                      </a:extLst>
                    </p:cNvPr>
                    <p:cNvCxnSpPr/>
                    <p:nvPr/>
                  </p:nvCxnSpPr>
                  <p:spPr>
                    <a:xfrm flipV="1">
                      <a:off x="815248" y="881350"/>
                      <a:ext cx="462563" cy="10160"/>
                    </a:xfrm>
                    <a:prstGeom prst="line">
                      <a:avLst/>
                    </a:prstGeom>
                  </p:spPr>
                  <p:style>
                    <a:lnRef idx="3">
                      <a:schemeClr val="dk1"/>
                    </a:lnRef>
                    <a:fillRef idx="0">
                      <a:schemeClr val="dk1"/>
                    </a:fillRef>
                    <a:effectRef idx="2">
                      <a:schemeClr val="dk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8677BE7B-6546-1252-2399-CC485DEDD0FF}"/>
                        </a:ext>
                      </a:extLst>
                    </p:cNvPr>
                    <p:cNvCxnSpPr/>
                    <p:nvPr/>
                  </p:nvCxnSpPr>
                  <p:spPr>
                    <a:xfrm flipV="1">
                      <a:off x="88135" y="1035586"/>
                      <a:ext cx="462563" cy="10160"/>
                    </a:xfrm>
                    <a:prstGeom prst="line">
                      <a:avLst/>
                    </a:prstGeom>
                  </p:spPr>
                  <p:style>
                    <a:lnRef idx="3">
                      <a:schemeClr val="dk1"/>
                    </a:lnRef>
                    <a:fillRef idx="0">
                      <a:schemeClr val="dk1"/>
                    </a:fillRef>
                    <a:effectRef idx="2">
                      <a:schemeClr val="dk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0974CAA0-B0B4-0883-C682-DE131F2EA80D}"/>
                        </a:ext>
                      </a:extLst>
                    </p:cNvPr>
                    <p:cNvCxnSpPr/>
                    <p:nvPr/>
                  </p:nvCxnSpPr>
                  <p:spPr>
                    <a:xfrm flipV="1">
                      <a:off x="771181" y="1024569"/>
                      <a:ext cx="462563" cy="10160"/>
                    </a:xfrm>
                    <a:prstGeom prst="line">
                      <a:avLst/>
                    </a:prstGeom>
                  </p:spPr>
                  <p:style>
                    <a:lnRef idx="3">
                      <a:schemeClr val="dk1"/>
                    </a:lnRef>
                    <a:fillRef idx="0">
                      <a:schemeClr val="dk1"/>
                    </a:fillRef>
                    <a:effectRef idx="2">
                      <a:schemeClr val="dk1"/>
                    </a:effectRef>
                    <a:fontRef idx="minor">
                      <a:schemeClr val="tx1"/>
                    </a:fontRef>
                  </p:style>
                </p:cxnSp>
              </p:grpSp>
              <p:cxnSp>
                <p:nvCxnSpPr>
                  <p:cNvPr id="55" name="Прямая со стрелкой 54">
                    <a:extLst>
                      <a:ext uri="{FF2B5EF4-FFF2-40B4-BE49-F238E27FC236}">
                        <a16:creationId xmlns:a16="http://schemas.microsoft.com/office/drawing/2014/main" id="{D82A964D-6A73-1BC2-C51F-321A6A40A5E6}"/>
                      </a:ext>
                    </a:extLst>
                  </p:cNvPr>
                  <p:cNvCxnSpPr/>
                  <p:nvPr/>
                </p:nvCxnSpPr>
                <p:spPr>
                  <a:xfrm>
                    <a:off x="1255923" y="727114"/>
                    <a:ext cx="38559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grpSp>
            <p:sp>
              <p:nvSpPr>
                <p:cNvPr id="53" name="Надпись 2">
                  <a:extLst>
                    <a:ext uri="{FF2B5EF4-FFF2-40B4-BE49-F238E27FC236}">
                      <a16:creationId xmlns:a16="http://schemas.microsoft.com/office/drawing/2014/main" id="{23640808-66CF-4261-0D60-AB6C2C4A5CAD}"/>
                    </a:ext>
                  </a:extLst>
                </p:cNvPr>
                <p:cNvSpPr txBox="1">
                  <a:spLocks noChangeArrowheads="1"/>
                </p:cNvSpPr>
                <p:nvPr/>
              </p:nvSpPr>
              <p:spPr bwMode="auto">
                <a:xfrm>
                  <a:off x="1641197" y="407473"/>
                  <a:ext cx="1786011" cy="9336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Принять вертикальное положение - сесть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48" name="Прямая со стрелкой 47">
                <a:extLst>
                  <a:ext uri="{FF2B5EF4-FFF2-40B4-BE49-F238E27FC236}">
                    <a16:creationId xmlns:a16="http://schemas.microsoft.com/office/drawing/2014/main" id="{3087F10A-C153-1E38-D14E-8A29911CE0EF}"/>
                  </a:ext>
                </a:extLst>
              </p:cNvPr>
              <p:cNvCxnSpPr/>
              <p:nvPr/>
            </p:nvCxnSpPr>
            <p:spPr>
              <a:xfrm>
                <a:off x="3426245" y="727114"/>
                <a:ext cx="341630"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49" name="Надпись 2">
                <a:extLst>
                  <a:ext uri="{FF2B5EF4-FFF2-40B4-BE49-F238E27FC236}">
                    <a16:creationId xmlns:a16="http://schemas.microsoft.com/office/drawing/2014/main" id="{A9DD888D-32DC-A141-8472-76F02A8B316B}"/>
                  </a:ext>
                </a:extLst>
              </p:cNvPr>
              <p:cNvSpPr txBox="1">
                <a:spLocks noChangeArrowheads="1"/>
              </p:cNvSpPr>
              <p:nvPr/>
            </p:nvSpPr>
            <p:spPr bwMode="auto">
              <a:xfrm>
                <a:off x="3756751" y="583894"/>
                <a:ext cx="1377109" cy="46270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Дать кислород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0" name="Прямая со стрелкой 49">
                <a:extLst>
                  <a:ext uri="{FF2B5EF4-FFF2-40B4-BE49-F238E27FC236}">
                    <a16:creationId xmlns:a16="http://schemas.microsoft.com/office/drawing/2014/main" id="{BFE1206E-2718-1A2C-DEEE-B6D7635A148D}"/>
                  </a:ext>
                </a:extLst>
              </p:cNvPr>
              <p:cNvCxnSpPr/>
              <p:nvPr/>
            </p:nvCxnSpPr>
            <p:spPr>
              <a:xfrm>
                <a:off x="5133860" y="782198"/>
                <a:ext cx="319489"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51" name="Надпись 2">
                <a:extLst>
                  <a:ext uri="{FF2B5EF4-FFF2-40B4-BE49-F238E27FC236}">
                    <a16:creationId xmlns:a16="http://schemas.microsoft.com/office/drawing/2014/main" id="{71CD41BF-4DB1-9D27-DDF7-7E053487BE6F}"/>
                  </a:ext>
                </a:extLst>
              </p:cNvPr>
              <p:cNvSpPr txBox="1">
                <a:spLocks noChangeArrowheads="1"/>
              </p:cNvSpPr>
              <p:nvPr/>
            </p:nvSpPr>
            <p:spPr bwMode="auto">
              <a:xfrm>
                <a:off x="5453349" y="594911"/>
                <a:ext cx="1101687" cy="42965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15000"/>
                  </a:lnSpc>
                  <a:spcAft>
                    <a:spcPts val="10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Согреть ноги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6" name="Надпись 2">
              <a:extLst>
                <a:ext uri="{FF2B5EF4-FFF2-40B4-BE49-F238E27FC236}">
                  <a16:creationId xmlns:a16="http://schemas.microsoft.com/office/drawing/2014/main" id="{E2B096B1-CCED-1B65-147D-4698E69E7E47}"/>
                </a:ext>
              </a:extLst>
            </p:cNvPr>
            <p:cNvSpPr txBox="1">
              <a:spLocks noChangeArrowheads="1"/>
            </p:cNvSpPr>
            <p:nvPr/>
          </p:nvSpPr>
          <p:spPr bwMode="auto">
            <a:xfrm>
              <a:off x="88135" y="1233890"/>
              <a:ext cx="1244906" cy="35253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Вода в легких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1" name="Объект 2">
            <a:extLst>
              <a:ext uri="{FF2B5EF4-FFF2-40B4-BE49-F238E27FC236}">
                <a16:creationId xmlns:a16="http://schemas.microsoft.com/office/drawing/2014/main" id="{707C9AA9-004F-30AB-1EFD-DECA7629B514}"/>
              </a:ext>
            </a:extLst>
          </p:cNvPr>
          <p:cNvSpPr txBox="1">
            <a:spLocks/>
          </p:cNvSpPr>
          <p:nvPr/>
        </p:nvSpPr>
        <p:spPr>
          <a:xfrm>
            <a:off x="10009632" y="1027906"/>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6. Осмос</a:t>
            </a:r>
          </a:p>
        </p:txBody>
      </p:sp>
    </p:spTree>
    <p:extLst>
      <p:ext uri="{BB962C8B-B14F-4D97-AF65-F5344CB8AC3E}">
        <p14:creationId xmlns:p14="http://schemas.microsoft.com/office/powerpoint/2010/main" val="1506376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DC32CD-6FF8-7F58-78FC-9FD68E403B0B}"/>
              </a:ext>
            </a:extLst>
          </p:cNvPr>
          <p:cNvSpPr>
            <a:spLocks noGrp="1"/>
          </p:cNvSpPr>
          <p:nvPr>
            <p:ph type="title"/>
          </p:nvPr>
        </p:nvSpPr>
        <p:spPr/>
        <p:txBody>
          <a:bodyPr/>
          <a:lstStyle/>
          <a:p>
            <a:r>
              <a:rPr lang="ru-RU" dirty="0"/>
              <a:t>Биофизика мембран</a:t>
            </a:r>
          </a:p>
        </p:txBody>
      </p:sp>
      <p:sp>
        <p:nvSpPr>
          <p:cNvPr id="3" name="Объект 2">
            <a:extLst>
              <a:ext uri="{FF2B5EF4-FFF2-40B4-BE49-F238E27FC236}">
                <a16:creationId xmlns:a16="http://schemas.microsoft.com/office/drawing/2014/main" id="{BE9DB677-8D94-E84E-0A26-E5B8410F787A}"/>
              </a:ext>
            </a:extLst>
          </p:cNvPr>
          <p:cNvSpPr>
            <a:spLocks noGrp="1"/>
          </p:cNvSpPr>
          <p:nvPr>
            <p:ph idx="1"/>
          </p:nvPr>
        </p:nvSpPr>
        <p:spPr>
          <a:xfrm>
            <a:off x="838200" y="1825625"/>
            <a:ext cx="5421923" cy="4351338"/>
          </a:xfrm>
        </p:spPr>
        <p:txBody>
          <a:bodyPr/>
          <a:lstStyle/>
          <a:p>
            <a:pPr marL="0" indent="0">
              <a:buNone/>
            </a:pPr>
            <a:r>
              <a:rPr lang="ru-RU" dirty="0"/>
              <a:t>Работы с осмосом.</a:t>
            </a:r>
          </a:p>
          <a:p>
            <a:pPr marL="0" indent="0">
              <a:buNone/>
            </a:pPr>
            <a:r>
              <a:rPr lang="ru-RU" dirty="0"/>
              <a:t>Моделирование всасывания воды в кишечнике</a:t>
            </a:r>
            <a:br>
              <a:rPr lang="ru-RU" dirty="0"/>
            </a:br>
            <a:r>
              <a:rPr lang="ru-RU" dirty="0"/>
              <a:t>Влияние площади поверхности на всасывание воды</a:t>
            </a:r>
          </a:p>
          <a:p>
            <a:pPr marL="0" indent="0">
              <a:buNone/>
            </a:pPr>
            <a:r>
              <a:rPr lang="ru-RU" dirty="0"/>
              <a:t>Плазмолиз и </a:t>
            </a:r>
            <a:r>
              <a:rPr lang="ru-RU" dirty="0" err="1"/>
              <a:t>деплазмолиз</a:t>
            </a:r>
            <a:r>
              <a:rPr lang="ru-RU" dirty="0"/>
              <a:t> на клетках кожицы лука</a:t>
            </a:r>
          </a:p>
        </p:txBody>
      </p:sp>
      <p:pic>
        <p:nvPicPr>
          <p:cNvPr id="4098" name="Picture 2">
            <a:extLst>
              <a:ext uri="{FF2B5EF4-FFF2-40B4-BE49-F238E27FC236}">
                <a16:creationId xmlns:a16="http://schemas.microsoft.com/office/drawing/2014/main" id="{A27FE02D-BB5C-CD5E-EDBA-4327A0EE1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448" y="1825625"/>
            <a:ext cx="5531678" cy="3678702"/>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2">
            <a:extLst>
              <a:ext uri="{FF2B5EF4-FFF2-40B4-BE49-F238E27FC236}">
                <a16:creationId xmlns:a16="http://schemas.microsoft.com/office/drawing/2014/main" id="{612A69F8-9439-5CED-0A0C-458CE9BD33D7}"/>
              </a:ext>
            </a:extLst>
          </p:cNvPr>
          <p:cNvSpPr txBox="1">
            <a:spLocks/>
          </p:cNvSpPr>
          <p:nvPr/>
        </p:nvSpPr>
        <p:spPr>
          <a:xfrm>
            <a:off x="7170627" y="5427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7. Потоки вещества  и энергии</a:t>
            </a:r>
          </a:p>
        </p:txBody>
      </p:sp>
    </p:spTree>
    <p:extLst>
      <p:ext uri="{BB962C8B-B14F-4D97-AF65-F5344CB8AC3E}">
        <p14:creationId xmlns:p14="http://schemas.microsoft.com/office/powerpoint/2010/main" val="405462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B60E3-0F60-DE03-0DF9-910EF97A1402}"/>
              </a:ext>
            </a:extLst>
          </p:cNvPr>
          <p:cNvSpPr>
            <a:spLocks noGrp="1"/>
          </p:cNvSpPr>
          <p:nvPr>
            <p:ph type="title"/>
          </p:nvPr>
        </p:nvSpPr>
        <p:spPr>
          <a:xfrm>
            <a:off x="838200" y="194395"/>
            <a:ext cx="10515600" cy="1325563"/>
          </a:xfrm>
        </p:spPr>
        <p:txBody>
          <a:bodyPr/>
          <a:lstStyle/>
          <a:p>
            <a:r>
              <a:rPr lang="zh-CN" altLang="en-US" dirty="0"/>
              <a:t>压力在左边更大</a:t>
            </a:r>
            <a:endParaRPr lang="ru-RU" dirty="0"/>
          </a:p>
        </p:txBody>
      </p:sp>
      <p:sp>
        <p:nvSpPr>
          <p:cNvPr id="3" name="Объект 2">
            <a:extLst>
              <a:ext uri="{FF2B5EF4-FFF2-40B4-BE49-F238E27FC236}">
                <a16:creationId xmlns:a16="http://schemas.microsoft.com/office/drawing/2014/main" id="{90A29570-E7E0-7B1C-F01C-BF2F0043A45A}"/>
              </a:ext>
            </a:extLst>
          </p:cNvPr>
          <p:cNvSpPr>
            <a:spLocks noGrp="1"/>
          </p:cNvSpPr>
          <p:nvPr>
            <p:ph idx="1"/>
          </p:nvPr>
        </p:nvSpPr>
        <p:spPr>
          <a:xfrm>
            <a:off x="1086155" y="3716993"/>
            <a:ext cx="1106213" cy="785558"/>
          </a:xfrm>
        </p:spPr>
        <p:txBody>
          <a:bodyPr/>
          <a:lstStyle/>
          <a:p>
            <a:pPr marL="0" indent="0">
              <a:buNone/>
            </a:pPr>
            <a:r>
              <a:rPr lang="zh-CN" altLang="en-US" dirty="0"/>
              <a:t>水</a:t>
            </a:r>
            <a:endParaRPr lang="ru-RU" dirty="0"/>
          </a:p>
        </p:txBody>
      </p:sp>
      <p:grpSp>
        <p:nvGrpSpPr>
          <p:cNvPr id="11" name="Группа 10">
            <a:extLst>
              <a:ext uri="{FF2B5EF4-FFF2-40B4-BE49-F238E27FC236}">
                <a16:creationId xmlns:a16="http://schemas.microsoft.com/office/drawing/2014/main" id="{5D717EBF-0755-9464-F06B-C6260AF41285}"/>
              </a:ext>
            </a:extLst>
          </p:cNvPr>
          <p:cNvGrpSpPr/>
          <p:nvPr/>
        </p:nvGrpSpPr>
        <p:grpSpPr>
          <a:xfrm>
            <a:off x="737795" y="2653146"/>
            <a:ext cx="3514725" cy="3241612"/>
            <a:chOff x="4777359" y="893445"/>
            <a:chExt cx="3514725" cy="3241612"/>
          </a:xfrm>
        </p:grpSpPr>
        <p:sp>
          <p:nvSpPr>
            <p:cNvPr id="4" name="Прямоугольник 3">
              <a:extLst>
                <a:ext uri="{FF2B5EF4-FFF2-40B4-BE49-F238E27FC236}">
                  <a16:creationId xmlns:a16="http://schemas.microsoft.com/office/drawing/2014/main" id="{72E35F8F-BE1F-1E73-FDB1-0499382CCBEA}"/>
                </a:ext>
              </a:extLst>
            </p:cNvPr>
            <p:cNvSpPr/>
            <p:nvPr/>
          </p:nvSpPr>
          <p:spPr>
            <a:xfrm>
              <a:off x="4777359" y="896557"/>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8E5E6AD8-6B08-A000-83A2-A9E587497AFB}"/>
                </a:ext>
              </a:extLst>
            </p:cNvPr>
            <p:cNvSpPr/>
            <p:nvPr/>
          </p:nvSpPr>
          <p:spPr>
            <a:xfrm>
              <a:off x="7120509" y="893445"/>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A4C3E0A-3BCC-8063-809D-2D28AFF767C6}"/>
                </a:ext>
              </a:extLst>
            </p:cNvPr>
            <p:cNvSpPr/>
            <p:nvPr/>
          </p:nvSpPr>
          <p:spPr>
            <a:xfrm>
              <a:off x="5948934" y="3540760"/>
              <a:ext cx="1171575" cy="59321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43F090F-FDA1-88A7-1B00-3D8A920A6F66}"/>
                </a:ext>
              </a:extLst>
            </p:cNvPr>
            <p:cNvSpPr/>
            <p:nvPr/>
          </p:nvSpPr>
          <p:spPr>
            <a:xfrm>
              <a:off x="5466080" y="3550303"/>
              <a:ext cx="1940560" cy="5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cxnSp>
          <p:nvCxnSpPr>
            <p:cNvPr id="9" name="Прямая соединительная линия 8">
              <a:extLst>
                <a:ext uri="{FF2B5EF4-FFF2-40B4-BE49-F238E27FC236}">
                  <a16:creationId xmlns:a16="http://schemas.microsoft.com/office/drawing/2014/main" id="{3CD85721-944C-543A-CB35-A05B305D8EBE}"/>
                </a:ext>
              </a:extLst>
            </p:cNvPr>
            <p:cNvCxnSpPr/>
            <p:nvPr/>
          </p:nvCxnSpPr>
          <p:spPr>
            <a:xfrm>
              <a:off x="4777359" y="1766888"/>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75B6189-528F-DBFD-9AFD-751D8B742621}"/>
                </a:ext>
              </a:extLst>
            </p:cNvPr>
            <p:cNvCxnSpPr/>
            <p:nvPr/>
          </p:nvCxnSpPr>
          <p:spPr>
            <a:xfrm>
              <a:off x="7117376" y="3180927"/>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 name="Объект 2">
            <a:extLst>
              <a:ext uri="{FF2B5EF4-FFF2-40B4-BE49-F238E27FC236}">
                <a16:creationId xmlns:a16="http://schemas.microsoft.com/office/drawing/2014/main" id="{EEE1FD90-B909-6E7A-F675-48A9AC296DF5}"/>
              </a:ext>
            </a:extLst>
          </p:cNvPr>
          <p:cNvSpPr txBox="1">
            <a:spLocks/>
          </p:cNvSpPr>
          <p:nvPr/>
        </p:nvSpPr>
        <p:spPr>
          <a:xfrm>
            <a:off x="5417829" y="952274"/>
            <a:ext cx="5716927" cy="576920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在杯的液体的水平比在右杯的更高。</a:t>
            </a:r>
            <a:endParaRPr lang="en-US" altLang="zh-CN" dirty="0"/>
          </a:p>
          <a:p>
            <a:pPr marL="0" indent="0">
              <a:buFont typeface="Arial" panose="020B0604020202020204" pitchFamily="34" charset="0"/>
              <a:buNone/>
            </a:pPr>
            <a:r>
              <a:rPr lang="zh-CN" altLang="en-US" dirty="0"/>
              <a:t>在左边部分压力更高。</a:t>
            </a:r>
            <a:br>
              <a:rPr lang="en-US" altLang="zh-CN" dirty="0"/>
            </a:br>
            <a:r>
              <a:rPr lang="zh-CN" altLang="en-US" dirty="0"/>
              <a:t>水用管子从左边部分流到右边部分。</a:t>
            </a:r>
            <a:endParaRPr lang="en-US" altLang="zh-CN" dirty="0"/>
          </a:p>
          <a:p>
            <a:pPr marL="0" indent="0">
              <a:buFont typeface="Arial" panose="020B0604020202020204" pitchFamily="34" charset="0"/>
              <a:buNone/>
            </a:pPr>
            <a:r>
              <a:rPr lang="zh-CN" altLang="en-US" dirty="0"/>
              <a:t>水流的时候</a:t>
            </a:r>
            <a:r>
              <a:rPr lang="en-US" altLang="zh-CN" dirty="0"/>
              <a:t>, </a:t>
            </a:r>
            <a:r>
              <a:rPr lang="zh-CN" altLang="en-US" dirty="0"/>
              <a:t>左边的压力变少、右边的</a:t>
            </a:r>
            <a:r>
              <a:rPr lang="en-US" altLang="zh-CN" dirty="0">
                <a:solidFill>
                  <a:srgbClr val="FF0000"/>
                </a:solidFill>
              </a:rPr>
              <a:t>……</a:t>
            </a:r>
            <a:r>
              <a:rPr lang="zh-CN" altLang="en-US" dirty="0"/>
              <a:t>变多</a:t>
            </a:r>
            <a:r>
              <a:rPr lang="en-US" altLang="zh-CN" dirty="0"/>
              <a:t>. </a:t>
            </a:r>
            <a:br>
              <a:rPr lang="en-US" altLang="zh-CN" dirty="0"/>
            </a:br>
            <a:r>
              <a:rPr lang="zh-CN" altLang="en-US" dirty="0"/>
              <a:t>液体的水平在两个部分一样的时候，液体用管子</a:t>
            </a:r>
            <a:r>
              <a:rPr lang="zh-CN" altLang="en-US" dirty="0">
                <a:solidFill>
                  <a:srgbClr val="FF0000"/>
                </a:solidFill>
              </a:rPr>
              <a:t>流不动</a:t>
            </a:r>
            <a:r>
              <a:rPr lang="zh-CN" altLang="en-US" dirty="0"/>
              <a:t>。</a:t>
            </a:r>
            <a:br>
              <a:rPr lang="en-US" altLang="zh-CN" dirty="0"/>
            </a:br>
            <a:br>
              <a:rPr lang="en-US" altLang="zh-CN" dirty="0"/>
            </a:br>
            <a:r>
              <a:rPr lang="en-US" altLang="zh-CN" sz="1800" dirty="0"/>
              <a:t>The level of liquid in the left volume is higher than in the right one. Pressure in left part of system higher too. Water from the left part flow to the right part use connective tube. When water flows, the pressure in the left part decreases. When level of liquid in two parts are same, the </a:t>
            </a:r>
            <a:r>
              <a:rPr lang="en-US" altLang="zh-CN" sz="1800" dirty="0" err="1"/>
              <a:t>liqiuid</a:t>
            </a:r>
            <a:r>
              <a:rPr lang="en-US" altLang="zh-CN" sz="1800" dirty="0"/>
              <a:t> doesn’t flow through the pipe.</a:t>
            </a:r>
          </a:p>
          <a:p>
            <a:pPr marL="0" indent="0">
              <a:buFont typeface="Arial" panose="020B0604020202020204" pitchFamily="34" charset="0"/>
              <a:buNone/>
            </a:pPr>
            <a:r>
              <a:rPr lang="en-US" altLang="zh-CN" sz="1800" dirty="0"/>
              <a:t>The volume traffic is the pressure divided to pipe resistance.</a:t>
            </a:r>
          </a:p>
          <a:p>
            <a:pPr marL="0" indent="0">
              <a:buFont typeface="Arial" panose="020B0604020202020204" pitchFamily="34" charset="0"/>
              <a:buNone/>
            </a:pP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体积流量是压力</a:t>
            </a:r>
            <a:r>
              <a:rPr lang="zh-CN" altLang="en-US" dirty="0">
                <a:solidFill>
                  <a:srgbClr val="FF0000"/>
                </a:solidFill>
              </a:rPr>
              <a:t>差</a:t>
            </a:r>
            <a:r>
              <a:rPr lang="zh-CN" altLang="en-US" dirty="0"/>
              <a:t>除管子阻力。</a:t>
            </a:r>
            <a:endParaRPr lang="ru-RU" dirty="0"/>
          </a:p>
        </p:txBody>
      </p:sp>
      <p:sp>
        <p:nvSpPr>
          <p:cNvPr id="14" name="TextBox 13">
            <a:extLst>
              <a:ext uri="{FF2B5EF4-FFF2-40B4-BE49-F238E27FC236}">
                <a16:creationId xmlns:a16="http://schemas.microsoft.com/office/drawing/2014/main" id="{26D62548-7037-5EFF-E89A-BB60DCC22CE5}"/>
              </a:ext>
            </a:extLst>
          </p:cNvPr>
          <p:cNvSpPr txBox="1"/>
          <p:nvPr/>
        </p:nvSpPr>
        <p:spPr>
          <a:xfrm>
            <a:off x="11105845" y="9729"/>
            <a:ext cx="1964802" cy="369332"/>
          </a:xfrm>
          <a:prstGeom prst="rect">
            <a:avLst/>
          </a:prstGeom>
          <a:noFill/>
        </p:spPr>
        <p:txBody>
          <a:bodyPr wrap="square">
            <a:spAutoFit/>
          </a:bodyPr>
          <a:lstStyle/>
          <a:p>
            <a:r>
              <a:rPr lang="zh-CN" altLang="en-US" dirty="0">
                <a:latin typeface="Simbol"/>
                <a:cs typeface="Calibri" panose="020F0502020204030204" pitchFamily="34" charset="0"/>
              </a:rPr>
              <a:t>🟢🟡🔴</a:t>
            </a:r>
            <a:endParaRPr lang="ru-RU" dirty="0">
              <a:latin typeface="Simbol"/>
              <a:ea typeface="Calibri" panose="020F0502020204030204" pitchFamily="34" charset="0"/>
              <a:cs typeface="Calibri" panose="020F0502020204030204" pitchFamily="34" charset="0"/>
            </a:endParaRPr>
          </a:p>
        </p:txBody>
      </p:sp>
      <p:sp>
        <p:nvSpPr>
          <p:cNvPr id="15" name="Объект 2">
            <a:extLst>
              <a:ext uri="{FF2B5EF4-FFF2-40B4-BE49-F238E27FC236}">
                <a16:creationId xmlns:a16="http://schemas.microsoft.com/office/drawing/2014/main" id="{2CF7D663-0235-2614-FD37-E50BE5525423}"/>
              </a:ext>
            </a:extLst>
          </p:cNvPr>
          <p:cNvSpPr txBox="1">
            <a:spLocks/>
          </p:cNvSpPr>
          <p:nvPr/>
        </p:nvSpPr>
        <p:spPr>
          <a:xfrm>
            <a:off x="1929234" y="5347891"/>
            <a:ext cx="1106213"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dirty="0"/>
              <a:t>管子</a:t>
            </a:r>
            <a:endParaRPr lang="ru-RU" dirty="0"/>
          </a:p>
        </p:txBody>
      </p:sp>
      <p:sp>
        <p:nvSpPr>
          <p:cNvPr id="8" name="Номер слайда 7">
            <a:extLst>
              <a:ext uri="{FF2B5EF4-FFF2-40B4-BE49-F238E27FC236}">
                <a16:creationId xmlns:a16="http://schemas.microsoft.com/office/drawing/2014/main" id="{3DE9E770-64CC-5E8D-9869-8968C57E1017}"/>
              </a:ext>
            </a:extLst>
          </p:cNvPr>
          <p:cNvSpPr>
            <a:spLocks noGrp="1"/>
          </p:cNvSpPr>
          <p:nvPr>
            <p:ph type="sldNum" sz="quarter" idx="12"/>
          </p:nvPr>
        </p:nvSpPr>
        <p:spPr/>
        <p:txBody>
          <a:bodyPr/>
          <a:lstStyle/>
          <a:p>
            <a:fld id="{2622E279-1835-4540-AC42-2C1CFF42ED79}" type="slidenum">
              <a:rPr lang="ru-RU" smtClean="0"/>
              <a:t>34</a:t>
            </a:fld>
            <a:endParaRPr lang="ru-RU"/>
          </a:p>
        </p:txBody>
      </p:sp>
    </p:spTree>
    <p:extLst>
      <p:ext uri="{BB962C8B-B14F-4D97-AF65-F5344CB8AC3E}">
        <p14:creationId xmlns:p14="http://schemas.microsoft.com/office/powerpoint/2010/main" val="64735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олилиния: фигура 26">
            <a:extLst>
              <a:ext uri="{FF2B5EF4-FFF2-40B4-BE49-F238E27FC236}">
                <a16:creationId xmlns:a16="http://schemas.microsoft.com/office/drawing/2014/main" id="{37F5C25D-2D92-9C9F-89D0-7BCD0C1FADCD}"/>
              </a:ext>
            </a:extLst>
          </p:cNvPr>
          <p:cNvSpPr/>
          <p:nvPr/>
        </p:nvSpPr>
        <p:spPr>
          <a:xfrm>
            <a:off x="8920321" y="3009071"/>
            <a:ext cx="2194668" cy="3777475"/>
          </a:xfrm>
          <a:custGeom>
            <a:avLst/>
            <a:gdLst>
              <a:gd name="connsiteX0" fmla="*/ 1818140 w 2194668"/>
              <a:gd name="connsiteY0" fmla="*/ 1820297 h 3777475"/>
              <a:gd name="connsiteX1" fmla="*/ 842780 w 2194668"/>
              <a:gd name="connsiteY1" fmla="*/ 32137 h 3777475"/>
              <a:gd name="connsiteX2" fmla="*/ 9660 w 2194668"/>
              <a:gd name="connsiteY2" fmla="*/ 753497 h 3777475"/>
              <a:gd name="connsiteX3" fmla="*/ 416060 w 2194668"/>
              <a:gd name="connsiteY3" fmla="*/ 1799977 h 3777475"/>
              <a:gd name="connsiteX4" fmla="*/ 832620 w 2194668"/>
              <a:gd name="connsiteY4" fmla="*/ 2897257 h 3777475"/>
              <a:gd name="connsiteX5" fmla="*/ 639580 w 2194668"/>
              <a:gd name="connsiteY5" fmla="*/ 3618617 h 3777475"/>
              <a:gd name="connsiteX6" fmla="*/ 1747020 w 2194668"/>
              <a:gd name="connsiteY6" fmla="*/ 3730377 h 3777475"/>
              <a:gd name="connsiteX7" fmla="*/ 2194060 w 2194668"/>
              <a:gd name="connsiteY7" fmla="*/ 3009017 h 3777475"/>
              <a:gd name="connsiteX8" fmla="*/ 1818140 w 2194668"/>
              <a:gd name="connsiteY8" fmla="*/ 1820297 h 377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668" h="3777475">
                <a:moveTo>
                  <a:pt x="1818140" y="1820297"/>
                </a:moveTo>
                <a:cubicBezTo>
                  <a:pt x="1592927" y="1324150"/>
                  <a:pt x="1144193" y="209937"/>
                  <a:pt x="842780" y="32137"/>
                </a:cubicBezTo>
                <a:cubicBezTo>
                  <a:pt x="541367" y="-145663"/>
                  <a:pt x="80780" y="458857"/>
                  <a:pt x="9660" y="753497"/>
                </a:cubicBezTo>
                <a:cubicBezTo>
                  <a:pt x="-61460" y="1048137"/>
                  <a:pt x="278900" y="1442684"/>
                  <a:pt x="416060" y="1799977"/>
                </a:cubicBezTo>
                <a:cubicBezTo>
                  <a:pt x="553220" y="2157270"/>
                  <a:pt x="795367" y="2594150"/>
                  <a:pt x="832620" y="2897257"/>
                </a:cubicBezTo>
                <a:cubicBezTo>
                  <a:pt x="869873" y="3200364"/>
                  <a:pt x="487180" y="3479764"/>
                  <a:pt x="639580" y="3618617"/>
                </a:cubicBezTo>
                <a:cubicBezTo>
                  <a:pt x="791980" y="3757470"/>
                  <a:pt x="1487940" y="3831977"/>
                  <a:pt x="1747020" y="3730377"/>
                </a:cubicBezTo>
                <a:cubicBezTo>
                  <a:pt x="2006100" y="3628777"/>
                  <a:pt x="2182207" y="3332444"/>
                  <a:pt x="2194060" y="3009017"/>
                </a:cubicBezTo>
                <a:cubicBezTo>
                  <a:pt x="2205913" y="2685590"/>
                  <a:pt x="2043353" y="2316444"/>
                  <a:pt x="1818140" y="1820297"/>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5DAB60E3-0F60-DE03-0DF9-910EF97A1402}"/>
              </a:ext>
            </a:extLst>
          </p:cNvPr>
          <p:cNvSpPr>
            <a:spLocks noGrp="1"/>
          </p:cNvSpPr>
          <p:nvPr>
            <p:ph type="title"/>
          </p:nvPr>
        </p:nvSpPr>
        <p:spPr>
          <a:xfrm>
            <a:off x="393935" y="-31225"/>
            <a:ext cx="10515600" cy="1325563"/>
          </a:xfrm>
        </p:spPr>
        <p:txBody>
          <a:bodyPr/>
          <a:lstStyle/>
          <a:p>
            <a:r>
              <a:rPr lang="zh-CN" altLang="en-US" dirty="0"/>
              <a:t>气压在左边更大</a:t>
            </a:r>
            <a:br>
              <a:rPr lang="en-US" altLang="zh-CN" sz="2800" dirty="0"/>
            </a:br>
            <a:r>
              <a:rPr lang="en-US" altLang="zh-CN" sz="2000" dirty="0"/>
              <a:t>Atmosphere pressure is more in the left part.</a:t>
            </a:r>
            <a:r>
              <a:rPr lang="en-US" altLang="zh-CN" sz="2800" dirty="0"/>
              <a:t> </a:t>
            </a:r>
            <a:endParaRPr lang="ru-RU" dirty="0"/>
          </a:p>
        </p:txBody>
      </p:sp>
      <p:sp>
        <p:nvSpPr>
          <p:cNvPr id="3" name="Объект 2">
            <a:extLst>
              <a:ext uri="{FF2B5EF4-FFF2-40B4-BE49-F238E27FC236}">
                <a16:creationId xmlns:a16="http://schemas.microsoft.com/office/drawing/2014/main" id="{90A29570-E7E0-7B1C-F01C-BF2F0043A45A}"/>
              </a:ext>
            </a:extLst>
          </p:cNvPr>
          <p:cNvSpPr>
            <a:spLocks noGrp="1"/>
          </p:cNvSpPr>
          <p:nvPr>
            <p:ph idx="1"/>
          </p:nvPr>
        </p:nvSpPr>
        <p:spPr>
          <a:xfrm>
            <a:off x="924109" y="3716993"/>
            <a:ext cx="1106213" cy="785558"/>
          </a:xfrm>
        </p:spPr>
        <p:txBody>
          <a:bodyPr>
            <a:normAutofit/>
          </a:bodyPr>
          <a:lstStyle/>
          <a:p>
            <a:pPr marL="0" indent="0">
              <a:buNone/>
            </a:pPr>
            <a:r>
              <a:rPr lang="zh-CN" altLang="en-US" dirty="0"/>
              <a:t>空气</a:t>
            </a:r>
            <a:endParaRPr lang="ru-RU" dirty="0"/>
          </a:p>
        </p:txBody>
      </p:sp>
      <p:grpSp>
        <p:nvGrpSpPr>
          <p:cNvPr id="11" name="Группа 10">
            <a:extLst>
              <a:ext uri="{FF2B5EF4-FFF2-40B4-BE49-F238E27FC236}">
                <a16:creationId xmlns:a16="http://schemas.microsoft.com/office/drawing/2014/main" id="{5D717EBF-0755-9464-F06B-C6260AF41285}"/>
              </a:ext>
            </a:extLst>
          </p:cNvPr>
          <p:cNvGrpSpPr/>
          <p:nvPr/>
        </p:nvGrpSpPr>
        <p:grpSpPr>
          <a:xfrm>
            <a:off x="737795" y="2653146"/>
            <a:ext cx="3514725" cy="3241612"/>
            <a:chOff x="4777359" y="893445"/>
            <a:chExt cx="3514725" cy="3241612"/>
          </a:xfrm>
        </p:grpSpPr>
        <p:sp>
          <p:nvSpPr>
            <p:cNvPr id="4" name="Прямоугольник 3">
              <a:extLst>
                <a:ext uri="{FF2B5EF4-FFF2-40B4-BE49-F238E27FC236}">
                  <a16:creationId xmlns:a16="http://schemas.microsoft.com/office/drawing/2014/main" id="{72E35F8F-BE1F-1E73-FDB1-0499382CCBEA}"/>
                </a:ext>
              </a:extLst>
            </p:cNvPr>
            <p:cNvSpPr/>
            <p:nvPr/>
          </p:nvSpPr>
          <p:spPr>
            <a:xfrm>
              <a:off x="4777359" y="896557"/>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8E5E6AD8-6B08-A000-83A2-A9E587497AFB}"/>
                </a:ext>
              </a:extLst>
            </p:cNvPr>
            <p:cNvSpPr/>
            <p:nvPr/>
          </p:nvSpPr>
          <p:spPr>
            <a:xfrm>
              <a:off x="7120509" y="893445"/>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A4C3E0A-3BCC-8063-809D-2D28AFF767C6}"/>
                </a:ext>
              </a:extLst>
            </p:cNvPr>
            <p:cNvSpPr/>
            <p:nvPr/>
          </p:nvSpPr>
          <p:spPr>
            <a:xfrm>
              <a:off x="5948934" y="3540760"/>
              <a:ext cx="1171575" cy="59321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43F090F-FDA1-88A7-1B00-3D8A920A6F66}"/>
                </a:ext>
              </a:extLst>
            </p:cNvPr>
            <p:cNvSpPr/>
            <p:nvPr/>
          </p:nvSpPr>
          <p:spPr>
            <a:xfrm>
              <a:off x="5466080" y="3550303"/>
              <a:ext cx="1940560" cy="5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cxnSp>
          <p:nvCxnSpPr>
            <p:cNvPr id="9" name="Прямая соединительная линия 8">
              <a:extLst>
                <a:ext uri="{FF2B5EF4-FFF2-40B4-BE49-F238E27FC236}">
                  <a16:creationId xmlns:a16="http://schemas.microsoft.com/office/drawing/2014/main" id="{3CD85721-944C-543A-CB35-A05B305D8EBE}"/>
                </a:ext>
              </a:extLst>
            </p:cNvPr>
            <p:cNvCxnSpPr/>
            <p:nvPr/>
          </p:nvCxnSpPr>
          <p:spPr>
            <a:xfrm>
              <a:off x="4777359" y="1766888"/>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75B6189-528F-DBFD-9AFD-751D8B742621}"/>
                </a:ext>
              </a:extLst>
            </p:cNvPr>
            <p:cNvCxnSpPr/>
            <p:nvPr/>
          </p:nvCxnSpPr>
          <p:spPr>
            <a:xfrm>
              <a:off x="7117376" y="3180927"/>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 name="Объект 2">
            <a:extLst>
              <a:ext uri="{FF2B5EF4-FFF2-40B4-BE49-F238E27FC236}">
                <a16:creationId xmlns:a16="http://schemas.microsoft.com/office/drawing/2014/main" id="{EEE1FD90-B909-6E7A-F675-48A9AC296DF5}"/>
              </a:ext>
            </a:extLst>
          </p:cNvPr>
          <p:cNvSpPr txBox="1">
            <a:spLocks/>
          </p:cNvSpPr>
          <p:nvPr/>
        </p:nvSpPr>
        <p:spPr>
          <a:xfrm>
            <a:off x="6406630" y="407319"/>
            <a:ext cx="5716927" cy="15268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400" dirty="0"/>
              <a:t>高气压的范围名称反气旋，低气压的范围名称气旋。</a:t>
            </a:r>
            <a:endParaRPr lang="en-US" altLang="zh-CN" sz="2400" dirty="0"/>
          </a:p>
          <a:p>
            <a:pPr marL="0" indent="0">
              <a:buFont typeface="Arial" panose="020B0604020202020204" pitchFamily="34" charset="0"/>
              <a:buNone/>
            </a:pPr>
            <a:r>
              <a:rPr lang="zh-CN" altLang="en-US" sz="2400" dirty="0"/>
              <a:t>空气从反气旋流到气旋， 因为差压力有。风是空气的流。</a:t>
            </a:r>
            <a:endParaRPr lang="ru-RU" altLang="zh-CN" sz="2400" dirty="0"/>
          </a:p>
        </p:txBody>
      </p:sp>
      <p:sp>
        <p:nvSpPr>
          <p:cNvPr id="8" name="TextBox 7">
            <a:extLst>
              <a:ext uri="{FF2B5EF4-FFF2-40B4-BE49-F238E27FC236}">
                <a16:creationId xmlns:a16="http://schemas.microsoft.com/office/drawing/2014/main" id="{89D83254-4B67-E9E9-BAD8-6FC3F13BDA5F}"/>
              </a:ext>
            </a:extLst>
          </p:cNvPr>
          <p:cNvSpPr txBox="1"/>
          <p:nvPr/>
        </p:nvSpPr>
        <p:spPr>
          <a:xfrm>
            <a:off x="11105845" y="9729"/>
            <a:ext cx="1964802" cy="369332"/>
          </a:xfrm>
          <a:prstGeom prst="rect">
            <a:avLst/>
          </a:prstGeom>
          <a:noFill/>
        </p:spPr>
        <p:txBody>
          <a:bodyPr wrap="square">
            <a:spAutoFit/>
          </a:bodyPr>
          <a:lstStyle/>
          <a:p>
            <a:r>
              <a:rPr lang="zh-CN" altLang="en-US" dirty="0">
                <a:latin typeface="Simbol"/>
                <a:cs typeface="Calibri" panose="020F0502020204030204" pitchFamily="34" charset="0"/>
              </a:rPr>
              <a:t>🟢</a:t>
            </a:r>
            <a:endParaRPr lang="ru-RU" dirty="0">
              <a:latin typeface="Simbol"/>
              <a:ea typeface="Calibri" panose="020F0502020204030204" pitchFamily="34" charset="0"/>
              <a:cs typeface="Calibri" panose="020F0502020204030204" pitchFamily="34" charset="0"/>
            </a:endParaRPr>
          </a:p>
        </p:txBody>
      </p:sp>
      <p:cxnSp>
        <p:nvCxnSpPr>
          <p:cNvPr id="14" name="Прямая со стрелкой 13">
            <a:extLst>
              <a:ext uri="{FF2B5EF4-FFF2-40B4-BE49-F238E27FC236}">
                <a16:creationId xmlns:a16="http://schemas.microsoft.com/office/drawing/2014/main" id="{23CFCEDB-108D-06A2-0509-F35E33836BFE}"/>
              </a:ext>
            </a:extLst>
          </p:cNvPr>
          <p:cNvCxnSpPr>
            <a:stCxn id="7" idx="1"/>
            <a:endCxn id="7" idx="3"/>
          </p:cNvCxnSpPr>
          <p:nvPr/>
        </p:nvCxnSpPr>
        <p:spPr>
          <a:xfrm>
            <a:off x="1426516" y="5591373"/>
            <a:ext cx="1940560" cy="0"/>
          </a:xfrm>
          <a:prstGeom prst="straightConnector1">
            <a:avLst/>
          </a:prstGeom>
          <a:ln w="44450" cmpd="sng">
            <a:solidFill>
              <a:srgbClr val="FF0000"/>
            </a:solidFill>
            <a:prstDash val="lgDash"/>
            <a:tailEnd type="triangle" w="lg" len="lg"/>
          </a:ln>
        </p:spPr>
        <p:style>
          <a:lnRef idx="2">
            <a:schemeClr val="accent1"/>
          </a:lnRef>
          <a:fillRef idx="0">
            <a:schemeClr val="accent1"/>
          </a:fillRef>
          <a:effectRef idx="1">
            <a:schemeClr val="accent1"/>
          </a:effectRef>
          <a:fontRef idx="minor">
            <a:schemeClr val="tx1"/>
          </a:fontRef>
        </p:style>
      </p:cxnSp>
      <p:sp>
        <p:nvSpPr>
          <p:cNvPr id="22" name="Полилиния: фигура 21">
            <a:extLst>
              <a:ext uri="{FF2B5EF4-FFF2-40B4-BE49-F238E27FC236}">
                <a16:creationId xmlns:a16="http://schemas.microsoft.com/office/drawing/2014/main" id="{51185298-5969-AA34-6886-817AA9D2F0A1}"/>
              </a:ext>
            </a:extLst>
          </p:cNvPr>
          <p:cNvSpPr/>
          <p:nvPr/>
        </p:nvSpPr>
        <p:spPr>
          <a:xfrm>
            <a:off x="4745336" y="4198967"/>
            <a:ext cx="4535373" cy="2562063"/>
          </a:xfrm>
          <a:custGeom>
            <a:avLst/>
            <a:gdLst>
              <a:gd name="connsiteX0" fmla="*/ 2497728 w 4535373"/>
              <a:gd name="connsiteY0" fmla="*/ 566398 h 2562063"/>
              <a:gd name="connsiteX1" fmla="*/ 4509408 w 4535373"/>
              <a:gd name="connsiteY1" fmla="*/ 1358878 h 2562063"/>
              <a:gd name="connsiteX2" fmla="*/ 3493408 w 4535373"/>
              <a:gd name="connsiteY2" fmla="*/ 2476478 h 2562063"/>
              <a:gd name="connsiteX3" fmla="*/ 1400448 w 4535373"/>
              <a:gd name="connsiteY3" fmla="*/ 2313918 h 2562063"/>
              <a:gd name="connsiteX4" fmla="*/ 28848 w 4535373"/>
              <a:gd name="connsiteY4" fmla="*/ 952478 h 2562063"/>
              <a:gd name="connsiteX5" fmla="*/ 628288 w 4535373"/>
              <a:gd name="connsiteY5" fmla="*/ 7598 h 2562063"/>
              <a:gd name="connsiteX6" fmla="*/ 2497728 w 4535373"/>
              <a:gd name="connsiteY6" fmla="*/ 566398 h 25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5373" h="2562063">
                <a:moveTo>
                  <a:pt x="2497728" y="566398"/>
                </a:moveTo>
                <a:cubicBezTo>
                  <a:pt x="3144581" y="791611"/>
                  <a:pt x="4343461" y="1040531"/>
                  <a:pt x="4509408" y="1358878"/>
                </a:cubicBezTo>
                <a:cubicBezTo>
                  <a:pt x="4675355" y="1677225"/>
                  <a:pt x="4011568" y="2317305"/>
                  <a:pt x="3493408" y="2476478"/>
                </a:cubicBezTo>
                <a:cubicBezTo>
                  <a:pt x="2975248" y="2635651"/>
                  <a:pt x="1977875" y="2567918"/>
                  <a:pt x="1400448" y="2313918"/>
                </a:cubicBezTo>
                <a:cubicBezTo>
                  <a:pt x="823021" y="2059918"/>
                  <a:pt x="157541" y="1336865"/>
                  <a:pt x="28848" y="952478"/>
                </a:cubicBezTo>
                <a:cubicBezTo>
                  <a:pt x="-99845" y="568091"/>
                  <a:pt x="220195" y="75331"/>
                  <a:pt x="628288" y="7598"/>
                </a:cubicBezTo>
                <a:cubicBezTo>
                  <a:pt x="1036381" y="-60135"/>
                  <a:pt x="1850875" y="341185"/>
                  <a:pt x="2497728" y="566398"/>
                </a:cubicBezTo>
                <a:close/>
              </a:path>
            </a:pathLst>
          </a:cu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Полилиния: фигура 31">
            <a:extLst>
              <a:ext uri="{FF2B5EF4-FFF2-40B4-BE49-F238E27FC236}">
                <a16:creationId xmlns:a16="http://schemas.microsoft.com/office/drawing/2014/main" id="{587B88DD-8AE2-E9C7-D71C-E0A5CF55A92E}"/>
              </a:ext>
            </a:extLst>
          </p:cNvPr>
          <p:cNvSpPr/>
          <p:nvPr/>
        </p:nvSpPr>
        <p:spPr>
          <a:xfrm>
            <a:off x="6501384" y="3649818"/>
            <a:ext cx="2824480" cy="1288267"/>
          </a:xfrm>
          <a:custGeom>
            <a:avLst/>
            <a:gdLst>
              <a:gd name="connsiteX0" fmla="*/ 0 w 2824480"/>
              <a:gd name="connsiteY0" fmla="*/ 1288267 h 1288267"/>
              <a:gd name="connsiteX1" fmla="*/ 1249680 w 2824480"/>
              <a:gd name="connsiteY1" fmla="*/ 79227 h 1288267"/>
              <a:gd name="connsiteX2" fmla="*/ 2824480 w 2824480"/>
              <a:gd name="connsiteY2" fmla="*/ 140187 h 1288267"/>
            </a:gdLst>
            <a:ahLst/>
            <a:cxnLst>
              <a:cxn ang="0">
                <a:pos x="connsiteX0" y="connsiteY0"/>
              </a:cxn>
              <a:cxn ang="0">
                <a:pos x="connsiteX1" y="connsiteY1"/>
              </a:cxn>
              <a:cxn ang="0">
                <a:pos x="connsiteX2" y="connsiteY2"/>
              </a:cxn>
            </a:cxnLst>
            <a:rect l="l" t="t" r="r" b="b"/>
            <a:pathLst>
              <a:path w="2824480" h="1288267">
                <a:moveTo>
                  <a:pt x="0" y="1288267"/>
                </a:moveTo>
                <a:cubicBezTo>
                  <a:pt x="389466" y="779420"/>
                  <a:pt x="778933" y="270574"/>
                  <a:pt x="1249680" y="79227"/>
                </a:cubicBezTo>
                <a:cubicBezTo>
                  <a:pt x="1720427" y="-112120"/>
                  <a:pt x="2517987" y="97854"/>
                  <a:pt x="2824480" y="140187"/>
                </a:cubicBez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олилиния: фигура 32">
            <a:extLst>
              <a:ext uri="{FF2B5EF4-FFF2-40B4-BE49-F238E27FC236}">
                <a16:creationId xmlns:a16="http://schemas.microsoft.com/office/drawing/2014/main" id="{469EA973-985F-1B88-0494-BEAB08A70280}"/>
              </a:ext>
            </a:extLst>
          </p:cNvPr>
          <p:cNvSpPr/>
          <p:nvPr/>
        </p:nvSpPr>
        <p:spPr>
          <a:xfrm>
            <a:off x="8533384" y="6116645"/>
            <a:ext cx="1290320" cy="351982"/>
          </a:xfrm>
          <a:custGeom>
            <a:avLst/>
            <a:gdLst>
              <a:gd name="connsiteX0" fmla="*/ 0 w 1290320"/>
              <a:gd name="connsiteY0" fmla="*/ 0 h 351982"/>
              <a:gd name="connsiteX1" fmla="*/ 447040 w 1290320"/>
              <a:gd name="connsiteY1" fmla="*/ 335280 h 351982"/>
              <a:gd name="connsiteX2" fmla="*/ 1290320 w 1290320"/>
              <a:gd name="connsiteY2" fmla="*/ 304800 h 351982"/>
              <a:gd name="connsiteX3" fmla="*/ 1290320 w 1290320"/>
              <a:gd name="connsiteY3" fmla="*/ 304800 h 351982"/>
            </a:gdLst>
            <a:ahLst/>
            <a:cxnLst>
              <a:cxn ang="0">
                <a:pos x="connsiteX0" y="connsiteY0"/>
              </a:cxn>
              <a:cxn ang="0">
                <a:pos x="connsiteX1" y="connsiteY1"/>
              </a:cxn>
              <a:cxn ang="0">
                <a:pos x="connsiteX2" y="connsiteY2"/>
              </a:cxn>
              <a:cxn ang="0">
                <a:pos x="connsiteX3" y="connsiteY3"/>
              </a:cxn>
            </a:cxnLst>
            <a:rect l="l" t="t" r="r" b="b"/>
            <a:pathLst>
              <a:path w="1290320" h="351982">
                <a:moveTo>
                  <a:pt x="0" y="0"/>
                </a:moveTo>
                <a:cubicBezTo>
                  <a:pt x="115993" y="142240"/>
                  <a:pt x="231987" y="284480"/>
                  <a:pt x="447040" y="335280"/>
                </a:cubicBezTo>
                <a:cubicBezTo>
                  <a:pt x="662093" y="386080"/>
                  <a:pt x="1290320" y="304800"/>
                  <a:pt x="1290320" y="304800"/>
                </a:cubicBezTo>
                <a:lnTo>
                  <a:pt x="1290320" y="304800"/>
                </a:ln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олилиния: фигура 33">
            <a:extLst>
              <a:ext uri="{FF2B5EF4-FFF2-40B4-BE49-F238E27FC236}">
                <a16:creationId xmlns:a16="http://schemas.microsoft.com/office/drawing/2014/main" id="{C5588B9A-AAA8-EA46-9A51-2431B488792F}"/>
              </a:ext>
            </a:extLst>
          </p:cNvPr>
          <p:cNvSpPr/>
          <p:nvPr/>
        </p:nvSpPr>
        <p:spPr>
          <a:xfrm>
            <a:off x="7923784" y="4247205"/>
            <a:ext cx="1493520" cy="1046480"/>
          </a:xfrm>
          <a:custGeom>
            <a:avLst/>
            <a:gdLst>
              <a:gd name="connsiteX0" fmla="*/ 0 w 1493520"/>
              <a:gd name="connsiteY0" fmla="*/ 1046480 h 1046480"/>
              <a:gd name="connsiteX1" fmla="*/ 467360 w 1493520"/>
              <a:gd name="connsiteY1" fmla="*/ 386080 h 1046480"/>
              <a:gd name="connsiteX2" fmla="*/ 1493520 w 1493520"/>
              <a:gd name="connsiteY2" fmla="*/ 0 h 1046480"/>
            </a:gdLst>
            <a:ahLst/>
            <a:cxnLst>
              <a:cxn ang="0">
                <a:pos x="connsiteX0" y="connsiteY0"/>
              </a:cxn>
              <a:cxn ang="0">
                <a:pos x="connsiteX1" y="connsiteY1"/>
              </a:cxn>
              <a:cxn ang="0">
                <a:pos x="connsiteX2" y="connsiteY2"/>
              </a:cxn>
            </a:cxnLst>
            <a:rect l="l" t="t" r="r" b="b"/>
            <a:pathLst>
              <a:path w="1493520" h="1046480">
                <a:moveTo>
                  <a:pt x="0" y="1046480"/>
                </a:moveTo>
                <a:cubicBezTo>
                  <a:pt x="109220" y="803486"/>
                  <a:pt x="218440" y="560493"/>
                  <a:pt x="467360" y="386080"/>
                </a:cubicBezTo>
                <a:cubicBezTo>
                  <a:pt x="716280" y="211667"/>
                  <a:pt x="1104900" y="105833"/>
                  <a:pt x="1493520" y="0"/>
                </a:cubicBez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олилиния: фигура 34">
            <a:extLst>
              <a:ext uri="{FF2B5EF4-FFF2-40B4-BE49-F238E27FC236}">
                <a16:creationId xmlns:a16="http://schemas.microsoft.com/office/drawing/2014/main" id="{78A0D41F-4F74-425D-4571-F47AFA95196D}"/>
              </a:ext>
            </a:extLst>
          </p:cNvPr>
          <p:cNvSpPr/>
          <p:nvPr/>
        </p:nvSpPr>
        <p:spPr>
          <a:xfrm>
            <a:off x="8980424" y="5507045"/>
            <a:ext cx="1097280" cy="223520"/>
          </a:xfrm>
          <a:custGeom>
            <a:avLst/>
            <a:gdLst>
              <a:gd name="connsiteX0" fmla="*/ 0 w 1097280"/>
              <a:gd name="connsiteY0" fmla="*/ 223520 h 223520"/>
              <a:gd name="connsiteX1" fmla="*/ 1097280 w 1097280"/>
              <a:gd name="connsiteY1" fmla="*/ 0 h 223520"/>
              <a:gd name="connsiteX2" fmla="*/ 1097280 w 1097280"/>
              <a:gd name="connsiteY2" fmla="*/ 0 h 223520"/>
            </a:gdLst>
            <a:ahLst/>
            <a:cxnLst>
              <a:cxn ang="0">
                <a:pos x="connsiteX0" y="connsiteY0"/>
              </a:cxn>
              <a:cxn ang="0">
                <a:pos x="connsiteX1" y="connsiteY1"/>
              </a:cxn>
              <a:cxn ang="0">
                <a:pos x="connsiteX2" y="connsiteY2"/>
              </a:cxn>
            </a:cxnLst>
            <a:rect l="l" t="t" r="r" b="b"/>
            <a:pathLst>
              <a:path w="1097280" h="223520">
                <a:moveTo>
                  <a:pt x="0" y="223520"/>
                </a:moveTo>
                <a:lnTo>
                  <a:pt x="1097280" y="0"/>
                </a:lnTo>
                <a:lnTo>
                  <a:pt x="1097280" y="0"/>
                </a:ln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олилиния: фигура 38">
            <a:extLst>
              <a:ext uri="{FF2B5EF4-FFF2-40B4-BE49-F238E27FC236}">
                <a16:creationId xmlns:a16="http://schemas.microsoft.com/office/drawing/2014/main" id="{C664797B-3CAD-9797-086E-5639D94DCFA2}"/>
              </a:ext>
            </a:extLst>
          </p:cNvPr>
          <p:cNvSpPr/>
          <p:nvPr/>
        </p:nvSpPr>
        <p:spPr>
          <a:xfrm>
            <a:off x="5769864" y="2289739"/>
            <a:ext cx="3769360" cy="2160666"/>
          </a:xfrm>
          <a:custGeom>
            <a:avLst/>
            <a:gdLst>
              <a:gd name="connsiteX0" fmla="*/ 0 w 3769360"/>
              <a:gd name="connsiteY0" fmla="*/ 2160666 h 2160666"/>
              <a:gd name="connsiteX1" fmla="*/ 883920 w 3769360"/>
              <a:gd name="connsiteY1" fmla="*/ 240426 h 2160666"/>
              <a:gd name="connsiteX2" fmla="*/ 2550160 w 3769360"/>
              <a:gd name="connsiteY2" fmla="*/ 108346 h 2160666"/>
              <a:gd name="connsiteX3" fmla="*/ 3769360 w 3769360"/>
              <a:gd name="connsiteY3" fmla="*/ 971946 h 2160666"/>
            </a:gdLst>
            <a:ahLst/>
            <a:cxnLst>
              <a:cxn ang="0">
                <a:pos x="connsiteX0" y="connsiteY0"/>
              </a:cxn>
              <a:cxn ang="0">
                <a:pos x="connsiteX1" y="connsiteY1"/>
              </a:cxn>
              <a:cxn ang="0">
                <a:pos x="connsiteX2" y="connsiteY2"/>
              </a:cxn>
              <a:cxn ang="0">
                <a:pos x="connsiteX3" y="connsiteY3"/>
              </a:cxn>
            </a:cxnLst>
            <a:rect l="l" t="t" r="r" b="b"/>
            <a:pathLst>
              <a:path w="3769360" h="2160666">
                <a:moveTo>
                  <a:pt x="0" y="2160666"/>
                </a:moveTo>
                <a:cubicBezTo>
                  <a:pt x="229446" y="1371572"/>
                  <a:pt x="458893" y="582479"/>
                  <a:pt x="883920" y="240426"/>
                </a:cubicBezTo>
                <a:cubicBezTo>
                  <a:pt x="1308947" y="-101627"/>
                  <a:pt x="2069253" y="-13574"/>
                  <a:pt x="2550160" y="108346"/>
                </a:cubicBezTo>
                <a:cubicBezTo>
                  <a:pt x="3031067" y="230266"/>
                  <a:pt x="3400213" y="601106"/>
                  <a:pt x="3769360" y="971946"/>
                </a:cubicBezTo>
              </a:path>
            </a:pathLst>
          </a:custGeom>
          <a:noFill/>
          <a:ln w="3810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F2C4C6B0-8CFD-A50F-32E3-0CF6EA68A435}"/>
              </a:ext>
            </a:extLst>
          </p:cNvPr>
          <p:cNvSpPr txBox="1"/>
          <p:nvPr/>
        </p:nvSpPr>
        <p:spPr>
          <a:xfrm>
            <a:off x="6022364" y="5231800"/>
            <a:ext cx="1877437" cy="769441"/>
          </a:xfrm>
          <a:prstGeom prst="rect">
            <a:avLst/>
          </a:prstGeom>
          <a:noFill/>
        </p:spPr>
        <p:txBody>
          <a:bodyPr wrap="square" rtlCol="0">
            <a:spAutoFit/>
          </a:bodyPr>
          <a:lstStyle/>
          <a:p>
            <a:r>
              <a:rPr lang="zh-CN" altLang="en-US" sz="4400" dirty="0"/>
              <a:t>高气压</a:t>
            </a:r>
            <a:endParaRPr lang="ru-RU" sz="4400" dirty="0"/>
          </a:p>
        </p:txBody>
      </p:sp>
      <p:sp>
        <p:nvSpPr>
          <p:cNvPr id="41" name="TextBox 40">
            <a:extLst>
              <a:ext uri="{FF2B5EF4-FFF2-40B4-BE49-F238E27FC236}">
                <a16:creationId xmlns:a16="http://schemas.microsoft.com/office/drawing/2014/main" id="{48A3D3BB-082D-667F-3FDA-133659459FB1}"/>
              </a:ext>
            </a:extLst>
          </p:cNvPr>
          <p:cNvSpPr txBox="1"/>
          <p:nvPr/>
        </p:nvSpPr>
        <p:spPr>
          <a:xfrm>
            <a:off x="9618427" y="4631194"/>
            <a:ext cx="954107" cy="400110"/>
          </a:xfrm>
          <a:prstGeom prst="rect">
            <a:avLst/>
          </a:prstGeom>
          <a:noFill/>
        </p:spPr>
        <p:txBody>
          <a:bodyPr wrap="square" rtlCol="0">
            <a:spAutoFit/>
          </a:bodyPr>
          <a:lstStyle/>
          <a:p>
            <a:r>
              <a:rPr lang="zh-CN" altLang="en-US" sz="2000" dirty="0"/>
              <a:t>低气压</a:t>
            </a:r>
            <a:endParaRPr lang="ru-RU" sz="2000" dirty="0"/>
          </a:p>
        </p:txBody>
      </p:sp>
      <p:sp>
        <p:nvSpPr>
          <p:cNvPr id="42" name="Облако 41">
            <a:extLst>
              <a:ext uri="{FF2B5EF4-FFF2-40B4-BE49-F238E27FC236}">
                <a16:creationId xmlns:a16="http://schemas.microsoft.com/office/drawing/2014/main" id="{591A8FE5-9226-996C-0AF7-8C9B68A19977}"/>
              </a:ext>
            </a:extLst>
          </p:cNvPr>
          <p:cNvSpPr/>
          <p:nvPr/>
        </p:nvSpPr>
        <p:spPr>
          <a:xfrm>
            <a:off x="8460176" y="2595656"/>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блако 42">
            <a:extLst>
              <a:ext uri="{FF2B5EF4-FFF2-40B4-BE49-F238E27FC236}">
                <a16:creationId xmlns:a16="http://schemas.microsoft.com/office/drawing/2014/main" id="{17AD6C41-3FB6-9C02-3F78-C9580485FD28}"/>
              </a:ext>
            </a:extLst>
          </p:cNvPr>
          <p:cNvSpPr/>
          <p:nvPr/>
        </p:nvSpPr>
        <p:spPr>
          <a:xfrm>
            <a:off x="9955586" y="3682459"/>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блако 43">
            <a:extLst>
              <a:ext uri="{FF2B5EF4-FFF2-40B4-BE49-F238E27FC236}">
                <a16:creationId xmlns:a16="http://schemas.microsoft.com/office/drawing/2014/main" id="{CE2E2BA6-0786-91CB-A3E8-8615B7FE8F5A}"/>
              </a:ext>
            </a:extLst>
          </p:cNvPr>
          <p:cNvSpPr/>
          <p:nvPr/>
        </p:nvSpPr>
        <p:spPr>
          <a:xfrm>
            <a:off x="10437824" y="5071114"/>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блако 44">
            <a:extLst>
              <a:ext uri="{FF2B5EF4-FFF2-40B4-BE49-F238E27FC236}">
                <a16:creationId xmlns:a16="http://schemas.microsoft.com/office/drawing/2014/main" id="{1281AF33-C28F-65E5-9526-2D4D9B2B590A}"/>
              </a:ext>
            </a:extLst>
          </p:cNvPr>
          <p:cNvSpPr/>
          <p:nvPr/>
        </p:nvSpPr>
        <p:spPr>
          <a:xfrm>
            <a:off x="9545596" y="5785897"/>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блако 45">
            <a:extLst>
              <a:ext uri="{FF2B5EF4-FFF2-40B4-BE49-F238E27FC236}">
                <a16:creationId xmlns:a16="http://schemas.microsoft.com/office/drawing/2014/main" id="{E89C3147-1B86-F4E8-ADB2-E71D8698D23D}"/>
              </a:ext>
            </a:extLst>
          </p:cNvPr>
          <p:cNvSpPr/>
          <p:nvPr/>
        </p:nvSpPr>
        <p:spPr>
          <a:xfrm>
            <a:off x="8746345" y="4434120"/>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блако 46">
            <a:extLst>
              <a:ext uri="{FF2B5EF4-FFF2-40B4-BE49-F238E27FC236}">
                <a16:creationId xmlns:a16="http://schemas.microsoft.com/office/drawing/2014/main" id="{6F04BC24-A7A1-0CAB-5271-8F5F65441F27}"/>
              </a:ext>
            </a:extLst>
          </p:cNvPr>
          <p:cNvSpPr/>
          <p:nvPr/>
        </p:nvSpPr>
        <p:spPr>
          <a:xfrm>
            <a:off x="6581064" y="4058438"/>
            <a:ext cx="929392" cy="400110"/>
          </a:xfrm>
          <a:prstGeom prst="cloud">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id="{C6F69DF6-A94F-589B-F7DA-0BA461335A79}"/>
              </a:ext>
            </a:extLst>
          </p:cNvPr>
          <p:cNvSpPr txBox="1"/>
          <p:nvPr/>
        </p:nvSpPr>
        <p:spPr>
          <a:xfrm>
            <a:off x="7590262" y="3145766"/>
            <a:ext cx="667043" cy="584775"/>
          </a:xfrm>
          <a:prstGeom prst="rect">
            <a:avLst/>
          </a:prstGeom>
          <a:noFill/>
        </p:spPr>
        <p:txBody>
          <a:bodyPr wrap="square">
            <a:spAutoFit/>
          </a:bodyPr>
          <a:lstStyle/>
          <a:p>
            <a:r>
              <a:rPr lang="zh-CN" altLang="en-US" sz="3200" dirty="0">
                <a:solidFill>
                  <a:srgbClr val="FF0000"/>
                </a:solidFill>
              </a:rPr>
              <a:t>风</a:t>
            </a:r>
            <a:endParaRPr lang="ru-RU" sz="3200" dirty="0">
              <a:solidFill>
                <a:srgbClr val="FF0000"/>
              </a:solidFill>
            </a:endParaRPr>
          </a:p>
        </p:txBody>
      </p:sp>
      <p:sp>
        <p:nvSpPr>
          <p:cNvPr id="50" name="TextBox 49">
            <a:extLst>
              <a:ext uri="{FF2B5EF4-FFF2-40B4-BE49-F238E27FC236}">
                <a16:creationId xmlns:a16="http://schemas.microsoft.com/office/drawing/2014/main" id="{3424F5E7-9D3C-7A3C-B232-28D0209386D8}"/>
              </a:ext>
            </a:extLst>
          </p:cNvPr>
          <p:cNvSpPr txBox="1"/>
          <p:nvPr/>
        </p:nvSpPr>
        <p:spPr>
          <a:xfrm>
            <a:off x="2160399" y="5970665"/>
            <a:ext cx="667043" cy="584775"/>
          </a:xfrm>
          <a:prstGeom prst="rect">
            <a:avLst/>
          </a:prstGeom>
          <a:noFill/>
        </p:spPr>
        <p:txBody>
          <a:bodyPr wrap="square">
            <a:spAutoFit/>
          </a:bodyPr>
          <a:lstStyle/>
          <a:p>
            <a:r>
              <a:rPr lang="zh-CN" altLang="en-US" sz="3200" dirty="0">
                <a:solidFill>
                  <a:srgbClr val="FF0000"/>
                </a:solidFill>
              </a:rPr>
              <a:t>风</a:t>
            </a:r>
            <a:endParaRPr lang="ru-RU" sz="3200" dirty="0">
              <a:solidFill>
                <a:srgbClr val="FF0000"/>
              </a:solidFill>
            </a:endParaRPr>
          </a:p>
        </p:txBody>
      </p:sp>
      <p:sp>
        <p:nvSpPr>
          <p:cNvPr id="13" name="TextBox 12">
            <a:extLst>
              <a:ext uri="{FF2B5EF4-FFF2-40B4-BE49-F238E27FC236}">
                <a16:creationId xmlns:a16="http://schemas.microsoft.com/office/drawing/2014/main" id="{5974F65A-B4AC-F1EC-C0DA-719B2A39C547}"/>
              </a:ext>
            </a:extLst>
          </p:cNvPr>
          <p:cNvSpPr txBox="1"/>
          <p:nvPr/>
        </p:nvSpPr>
        <p:spPr>
          <a:xfrm>
            <a:off x="268345" y="1352394"/>
            <a:ext cx="7242111" cy="1200329"/>
          </a:xfrm>
          <a:prstGeom prst="rect">
            <a:avLst/>
          </a:prstGeom>
          <a:noFill/>
        </p:spPr>
        <p:txBody>
          <a:bodyPr wrap="none" rtlCol="0">
            <a:spAutoFit/>
          </a:bodyPr>
          <a:lstStyle/>
          <a:p>
            <a:r>
              <a:rPr lang="en-US" dirty="0"/>
              <a:t>Region of the high atmosphere pressure is anticyclone, </a:t>
            </a:r>
            <a:br>
              <a:rPr lang="en-US" dirty="0"/>
            </a:br>
            <a:r>
              <a:rPr lang="en-US" dirty="0"/>
              <a:t>region of the low atmosphere pressure is cyclone. </a:t>
            </a:r>
            <a:br>
              <a:rPr lang="en-US" dirty="0"/>
            </a:br>
            <a:r>
              <a:rPr lang="en-US" dirty="0"/>
              <a:t>Air from anticyclone flows to cyclone because of difference of pressure.</a:t>
            </a:r>
            <a:br>
              <a:rPr lang="en-US" dirty="0"/>
            </a:br>
            <a:r>
              <a:rPr lang="en-US" dirty="0"/>
              <a:t>Wind is flow of air.</a:t>
            </a:r>
            <a:endParaRPr lang="ru-RU" dirty="0"/>
          </a:p>
        </p:txBody>
      </p:sp>
      <p:sp>
        <p:nvSpPr>
          <p:cNvPr id="15" name="Номер слайда 14">
            <a:extLst>
              <a:ext uri="{FF2B5EF4-FFF2-40B4-BE49-F238E27FC236}">
                <a16:creationId xmlns:a16="http://schemas.microsoft.com/office/drawing/2014/main" id="{C6ED2052-766A-9BF7-EE4B-4581A520627B}"/>
              </a:ext>
            </a:extLst>
          </p:cNvPr>
          <p:cNvSpPr>
            <a:spLocks noGrp="1"/>
          </p:cNvSpPr>
          <p:nvPr>
            <p:ph type="sldNum" sz="quarter" idx="12"/>
          </p:nvPr>
        </p:nvSpPr>
        <p:spPr/>
        <p:txBody>
          <a:bodyPr/>
          <a:lstStyle/>
          <a:p>
            <a:fld id="{2622E279-1835-4540-AC42-2C1CFF42ED79}" type="slidenum">
              <a:rPr lang="ru-RU" smtClean="0"/>
              <a:t>35</a:t>
            </a:fld>
            <a:endParaRPr lang="ru-RU"/>
          </a:p>
        </p:txBody>
      </p:sp>
    </p:spTree>
    <p:extLst>
      <p:ext uri="{BB962C8B-B14F-4D97-AF65-F5344CB8AC3E}">
        <p14:creationId xmlns:p14="http://schemas.microsoft.com/office/powerpoint/2010/main" val="1883290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B60E3-0F60-DE03-0DF9-910EF97A1402}"/>
              </a:ext>
            </a:extLst>
          </p:cNvPr>
          <p:cNvSpPr>
            <a:spLocks noGrp="1"/>
          </p:cNvSpPr>
          <p:nvPr>
            <p:ph type="title"/>
          </p:nvPr>
        </p:nvSpPr>
        <p:spPr>
          <a:xfrm>
            <a:off x="838200" y="194395"/>
            <a:ext cx="10515600" cy="1325563"/>
          </a:xfrm>
        </p:spPr>
        <p:txBody>
          <a:bodyPr/>
          <a:lstStyle/>
          <a:p>
            <a:r>
              <a:rPr lang="zh-CN" altLang="en-US" dirty="0"/>
              <a:t>电压在左边更大</a:t>
            </a:r>
            <a:endParaRPr lang="ru-RU" dirty="0"/>
          </a:p>
        </p:txBody>
      </p:sp>
      <p:sp>
        <p:nvSpPr>
          <p:cNvPr id="3" name="Объект 2">
            <a:extLst>
              <a:ext uri="{FF2B5EF4-FFF2-40B4-BE49-F238E27FC236}">
                <a16:creationId xmlns:a16="http://schemas.microsoft.com/office/drawing/2014/main" id="{90A29570-E7E0-7B1C-F01C-BF2F0043A45A}"/>
              </a:ext>
            </a:extLst>
          </p:cNvPr>
          <p:cNvSpPr>
            <a:spLocks noGrp="1"/>
          </p:cNvSpPr>
          <p:nvPr>
            <p:ph idx="1"/>
          </p:nvPr>
        </p:nvSpPr>
        <p:spPr>
          <a:xfrm>
            <a:off x="924109" y="3716993"/>
            <a:ext cx="1106213" cy="785558"/>
          </a:xfrm>
        </p:spPr>
        <p:txBody>
          <a:bodyPr>
            <a:normAutofit/>
          </a:bodyPr>
          <a:lstStyle/>
          <a:p>
            <a:pPr marL="0" indent="0">
              <a:buNone/>
            </a:pPr>
            <a:r>
              <a:rPr lang="zh-CN" altLang="en-US" dirty="0"/>
              <a:t>电子</a:t>
            </a:r>
            <a:endParaRPr lang="ru-RU" dirty="0"/>
          </a:p>
        </p:txBody>
      </p:sp>
      <p:grpSp>
        <p:nvGrpSpPr>
          <p:cNvPr id="11" name="Группа 10">
            <a:extLst>
              <a:ext uri="{FF2B5EF4-FFF2-40B4-BE49-F238E27FC236}">
                <a16:creationId xmlns:a16="http://schemas.microsoft.com/office/drawing/2014/main" id="{5D717EBF-0755-9464-F06B-C6260AF41285}"/>
              </a:ext>
            </a:extLst>
          </p:cNvPr>
          <p:cNvGrpSpPr/>
          <p:nvPr/>
        </p:nvGrpSpPr>
        <p:grpSpPr>
          <a:xfrm>
            <a:off x="737795" y="2753730"/>
            <a:ext cx="3514725" cy="3241612"/>
            <a:chOff x="4777359" y="893445"/>
            <a:chExt cx="3514725" cy="3241612"/>
          </a:xfrm>
        </p:grpSpPr>
        <p:sp>
          <p:nvSpPr>
            <p:cNvPr id="4" name="Прямоугольник 3">
              <a:extLst>
                <a:ext uri="{FF2B5EF4-FFF2-40B4-BE49-F238E27FC236}">
                  <a16:creationId xmlns:a16="http://schemas.microsoft.com/office/drawing/2014/main" id="{72E35F8F-BE1F-1E73-FDB1-0499382CCBEA}"/>
                </a:ext>
              </a:extLst>
            </p:cNvPr>
            <p:cNvSpPr/>
            <p:nvPr/>
          </p:nvSpPr>
          <p:spPr>
            <a:xfrm>
              <a:off x="4777359" y="896557"/>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8E5E6AD8-6B08-A000-83A2-A9E587497AFB}"/>
                </a:ext>
              </a:extLst>
            </p:cNvPr>
            <p:cNvSpPr/>
            <p:nvPr/>
          </p:nvSpPr>
          <p:spPr>
            <a:xfrm>
              <a:off x="7120509" y="893445"/>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A4C3E0A-3BCC-8063-809D-2D28AFF767C6}"/>
                </a:ext>
              </a:extLst>
            </p:cNvPr>
            <p:cNvSpPr/>
            <p:nvPr/>
          </p:nvSpPr>
          <p:spPr>
            <a:xfrm>
              <a:off x="5948934" y="3540760"/>
              <a:ext cx="1171575" cy="59321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43F090F-FDA1-88A7-1B00-3D8A920A6F66}"/>
                </a:ext>
              </a:extLst>
            </p:cNvPr>
            <p:cNvSpPr/>
            <p:nvPr/>
          </p:nvSpPr>
          <p:spPr>
            <a:xfrm>
              <a:off x="5466080" y="3550303"/>
              <a:ext cx="1940560" cy="5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cxnSp>
          <p:nvCxnSpPr>
            <p:cNvPr id="9" name="Прямая соединительная линия 8">
              <a:extLst>
                <a:ext uri="{FF2B5EF4-FFF2-40B4-BE49-F238E27FC236}">
                  <a16:creationId xmlns:a16="http://schemas.microsoft.com/office/drawing/2014/main" id="{3CD85721-944C-543A-CB35-A05B305D8EBE}"/>
                </a:ext>
              </a:extLst>
            </p:cNvPr>
            <p:cNvCxnSpPr/>
            <p:nvPr/>
          </p:nvCxnSpPr>
          <p:spPr>
            <a:xfrm>
              <a:off x="4777359" y="1766888"/>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75B6189-528F-DBFD-9AFD-751D8B742621}"/>
                </a:ext>
              </a:extLst>
            </p:cNvPr>
            <p:cNvCxnSpPr/>
            <p:nvPr/>
          </p:nvCxnSpPr>
          <p:spPr>
            <a:xfrm>
              <a:off x="7117376" y="3180927"/>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 name="Объект 2">
            <a:extLst>
              <a:ext uri="{FF2B5EF4-FFF2-40B4-BE49-F238E27FC236}">
                <a16:creationId xmlns:a16="http://schemas.microsoft.com/office/drawing/2014/main" id="{EEE1FD90-B909-6E7A-F675-48A9AC296DF5}"/>
              </a:ext>
            </a:extLst>
          </p:cNvPr>
          <p:cNvSpPr txBox="1">
            <a:spLocks/>
          </p:cNvSpPr>
          <p:nvPr/>
        </p:nvSpPr>
        <p:spPr>
          <a:xfrm>
            <a:off x="5547837" y="627344"/>
            <a:ext cx="5716927" cy="5999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200" dirty="0"/>
              <a:t>水改变电子。电子有负电荷，所以左边容下负电荷 和右边有正电荷。</a:t>
            </a:r>
            <a:endParaRPr lang="en-US" altLang="zh-CN" sz="2200" dirty="0"/>
          </a:p>
          <a:p>
            <a:pPr marL="0" indent="0">
              <a:buFont typeface="Arial" panose="020B0604020202020204" pitchFamily="34" charset="0"/>
              <a:buNone/>
            </a:pPr>
            <a:r>
              <a:rPr lang="zh-CN" altLang="en-US" sz="2200" dirty="0"/>
              <a:t>电子从左边到右边去。</a:t>
            </a:r>
            <a:endParaRPr lang="en-US" altLang="zh-CN" sz="2200" dirty="0"/>
          </a:p>
          <a:p>
            <a:pPr marL="0" indent="0">
              <a:buFont typeface="Arial" panose="020B0604020202020204" pitchFamily="34" charset="0"/>
              <a:buNone/>
            </a:pPr>
            <a:r>
              <a:rPr lang="zh-CN" altLang="en-US" sz="2200" dirty="0"/>
              <a:t>电子到铜</a:t>
            </a:r>
            <a:r>
              <a:rPr lang="zh-CN" altLang="en-US" sz="2200" dirty="0">
                <a:solidFill>
                  <a:srgbClr val="FF0000"/>
                </a:solidFill>
              </a:rPr>
              <a:t>离子</a:t>
            </a:r>
            <a:r>
              <a:rPr lang="zh-CN" altLang="en-US" sz="2200" dirty="0"/>
              <a:t>来了的时候铜</a:t>
            </a:r>
            <a:r>
              <a:rPr lang="zh-CN" altLang="en-US" sz="2200" dirty="0">
                <a:solidFill>
                  <a:srgbClr val="FF0000"/>
                </a:solidFill>
              </a:rPr>
              <a:t>阳离子</a:t>
            </a:r>
            <a:r>
              <a:rPr lang="zh-CN" altLang="en-US" sz="2200" dirty="0"/>
              <a:t>成为铜。铜原子比铜阳离子有更小能量， 所以铜阳离子是很好氧化剂。</a:t>
            </a:r>
            <a:br>
              <a:rPr lang="en-US" altLang="zh-CN" sz="2200" dirty="0"/>
            </a:br>
            <a:r>
              <a:rPr lang="zh-CN" altLang="en-US" sz="2200" dirty="0"/>
              <a:t>锌原子成为锌阳离子成为得容易。 </a:t>
            </a:r>
          </a:p>
          <a:p>
            <a:pPr marL="0" indent="0">
              <a:buFont typeface="Arial" panose="020B0604020202020204" pitchFamily="34" charset="0"/>
              <a:buNone/>
            </a:pPr>
            <a:r>
              <a:rPr lang="zh-CN" altLang="en-US" sz="2200" dirty="0"/>
              <a:t>锌原子比锌阳离子有更高能量， 所以锌原子是很好还原剂。</a:t>
            </a:r>
            <a:br>
              <a:rPr lang="en-US" altLang="zh-CN" sz="2200" dirty="0"/>
            </a:br>
            <a:br>
              <a:rPr lang="en-US" altLang="zh-CN" sz="2200" dirty="0"/>
            </a:br>
            <a:r>
              <a:rPr lang="en-US" altLang="zh-CN" sz="1100" dirty="0"/>
              <a:t>Change water to electrons. Electrons have a negative charge, so the left side contains negative charges and the right side contains positive charges. Electrons from the left side move to right side. When electrons reach copper ions, copper cations transform to copper atoms. The copper atoms have low energy than copper cations, so cation of copper is strong oxidizing agent.  Zinc atoms become zinc cations very easy. Zinc atoms have high energy than zinc cations, so zinc atoms are good reducing agent.</a:t>
            </a:r>
          </a:p>
          <a:p>
            <a:pPr marL="0" indent="0">
              <a:buFont typeface="Arial" panose="020B0604020202020204" pitchFamily="34" charset="0"/>
              <a:buNone/>
            </a:pPr>
            <a:r>
              <a:rPr lang="zh-CN" altLang="en-US" sz="2200" dirty="0"/>
              <a:t>电流是电压差除电阻。</a:t>
            </a:r>
            <a:endParaRPr lang="en-US" altLang="zh-CN" sz="2200" dirty="0"/>
          </a:p>
          <a:p>
            <a:pPr marL="0" indent="0">
              <a:buFont typeface="Arial" panose="020B0604020202020204" pitchFamily="34" charset="0"/>
              <a:buNone/>
            </a:pPr>
            <a:r>
              <a:rPr lang="en-US" sz="1000" dirty="0"/>
              <a:t>The voltage divided by the electrical resistance is the current strength.</a:t>
            </a:r>
            <a:endParaRPr lang="ru-RU" sz="1000" dirty="0"/>
          </a:p>
        </p:txBody>
      </p:sp>
      <p:sp>
        <p:nvSpPr>
          <p:cNvPr id="8" name="Объект 2">
            <a:extLst>
              <a:ext uri="{FF2B5EF4-FFF2-40B4-BE49-F238E27FC236}">
                <a16:creationId xmlns:a16="http://schemas.microsoft.com/office/drawing/2014/main" id="{99815432-B736-947D-FA8B-F7F518D08932}"/>
              </a:ext>
            </a:extLst>
          </p:cNvPr>
          <p:cNvSpPr txBox="1">
            <a:spLocks/>
          </p:cNvSpPr>
          <p:nvPr/>
        </p:nvSpPr>
        <p:spPr>
          <a:xfrm>
            <a:off x="1778763" y="5460050"/>
            <a:ext cx="1437842"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dirty="0"/>
              <a:t>电阻器</a:t>
            </a:r>
            <a:endParaRPr lang="ru-RU" dirty="0"/>
          </a:p>
        </p:txBody>
      </p:sp>
      <p:sp>
        <p:nvSpPr>
          <p:cNvPr id="13" name="Объект 2">
            <a:extLst>
              <a:ext uri="{FF2B5EF4-FFF2-40B4-BE49-F238E27FC236}">
                <a16:creationId xmlns:a16="http://schemas.microsoft.com/office/drawing/2014/main" id="{6FF817C8-79B0-88FF-00AE-D310A87A733B}"/>
              </a:ext>
            </a:extLst>
          </p:cNvPr>
          <p:cNvSpPr txBox="1">
            <a:spLocks/>
          </p:cNvSpPr>
          <p:nvPr/>
        </p:nvSpPr>
        <p:spPr>
          <a:xfrm>
            <a:off x="710363" y="2107238"/>
            <a:ext cx="1668321"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solidFill>
                  <a:srgbClr val="FF0000"/>
                </a:solidFill>
              </a:rPr>
              <a:t>锌片</a:t>
            </a:r>
            <a:endParaRPr lang="ru-RU" sz="1800" dirty="0">
              <a:solidFill>
                <a:srgbClr val="FF0000"/>
              </a:solidFill>
            </a:endParaRPr>
          </a:p>
        </p:txBody>
      </p:sp>
      <p:sp>
        <p:nvSpPr>
          <p:cNvPr id="14" name="Объект 2">
            <a:extLst>
              <a:ext uri="{FF2B5EF4-FFF2-40B4-BE49-F238E27FC236}">
                <a16:creationId xmlns:a16="http://schemas.microsoft.com/office/drawing/2014/main" id="{DFCCF786-C845-287A-9B61-5DEB2F2AACA7}"/>
              </a:ext>
            </a:extLst>
          </p:cNvPr>
          <p:cNvSpPr txBox="1">
            <a:spLocks/>
          </p:cNvSpPr>
          <p:nvPr/>
        </p:nvSpPr>
        <p:spPr>
          <a:xfrm>
            <a:off x="3441329" y="2144149"/>
            <a:ext cx="1668321"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t>铜片</a:t>
            </a:r>
            <a:endParaRPr lang="ru-RU" sz="1800" dirty="0"/>
          </a:p>
        </p:txBody>
      </p:sp>
      <p:sp>
        <p:nvSpPr>
          <p:cNvPr id="15" name="Объект 2">
            <a:extLst>
              <a:ext uri="{FF2B5EF4-FFF2-40B4-BE49-F238E27FC236}">
                <a16:creationId xmlns:a16="http://schemas.microsoft.com/office/drawing/2014/main" id="{8AB89B6C-1D4B-DEDC-BD6C-B72782E511D7}"/>
              </a:ext>
            </a:extLst>
          </p:cNvPr>
          <p:cNvSpPr txBox="1">
            <a:spLocks/>
          </p:cNvSpPr>
          <p:nvPr/>
        </p:nvSpPr>
        <p:spPr>
          <a:xfrm>
            <a:off x="228600" y="1256179"/>
            <a:ext cx="2519375"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Zn</a:t>
            </a:r>
            <a:r>
              <a:rPr lang="en-US" baseline="30000" dirty="0"/>
              <a:t>0</a:t>
            </a:r>
            <a:r>
              <a:rPr lang="en-US" dirty="0">
                <a:sym typeface="Wingdings" panose="05000000000000000000" pitchFamily="2" charset="2"/>
              </a:rPr>
              <a:t>Zn</a:t>
            </a:r>
            <a:r>
              <a:rPr lang="en-US" baseline="30000" dirty="0">
                <a:sym typeface="Wingdings" panose="05000000000000000000" pitchFamily="2" charset="2"/>
              </a:rPr>
              <a:t>2+</a:t>
            </a:r>
            <a:r>
              <a:rPr lang="en-US" dirty="0">
                <a:sym typeface="Wingdings" panose="05000000000000000000" pitchFamily="2" charset="2"/>
              </a:rPr>
              <a:t>+2e</a:t>
            </a:r>
            <a:r>
              <a:rPr lang="en-US" baseline="30000" dirty="0">
                <a:sym typeface="Wingdings" panose="05000000000000000000" pitchFamily="2" charset="2"/>
              </a:rPr>
              <a:t>-</a:t>
            </a:r>
            <a:endParaRPr lang="ru-RU" baseline="30000" dirty="0"/>
          </a:p>
        </p:txBody>
      </p:sp>
      <p:sp>
        <p:nvSpPr>
          <p:cNvPr id="16" name="Объект 2">
            <a:extLst>
              <a:ext uri="{FF2B5EF4-FFF2-40B4-BE49-F238E27FC236}">
                <a16:creationId xmlns:a16="http://schemas.microsoft.com/office/drawing/2014/main" id="{211AC17B-6D42-FA43-1B31-F8097660D553}"/>
              </a:ext>
            </a:extLst>
          </p:cNvPr>
          <p:cNvSpPr txBox="1">
            <a:spLocks/>
          </p:cNvSpPr>
          <p:nvPr/>
        </p:nvSpPr>
        <p:spPr>
          <a:xfrm>
            <a:off x="2651759" y="1254045"/>
            <a:ext cx="2623565"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ym typeface="Wingdings" panose="05000000000000000000" pitchFamily="2" charset="2"/>
              </a:rPr>
              <a:t>Cu</a:t>
            </a:r>
            <a:r>
              <a:rPr lang="en-US" baseline="30000" dirty="0">
                <a:sym typeface="Wingdings" panose="05000000000000000000" pitchFamily="2" charset="2"/>
              </a:rPr>
              <a:t>2+</a:t>
            </a:r>
            <a:r>
              <a:rPr lang="en-US" dirty="0">
                <a:sym typeface="Wingdings" panose="05000000000000000000" pitchFamily="2" charset="2"/>
              </a:rPr>
              <a:t>+2e</a:t>
            </a:r>
            <a:r>
              <a:rPr lang="en-US" baseline="30000" dirty="0">
                <a:sym typeface="Wingdings" panose="05000000000000000000" pitchFamily="2" charset="2"/>
              </a:rPr>
              <a:t>-</a:t>
            </a:r>
            <a:r>
              <a:rPr lang="en-US" dirty="0">
                <a:sym typeface="Wingdings" panose="05000000000000000000" pitchFamily="2" charset="2"/>
              </a:rPr>
              <a:t> </a:t>
            </a:r>
            <a:r>
              <a:rPr lang="en-US" dirty="0"/>
              <a:t>Cu</a:t>
            </a:r>
            <a:r>
              <a:rPr lang="en-US" baseline="30000" dirty="0"/>
              <a:t>0</a:t>
            </a:r>
            <a:endParaRPr lang="ru-RU" baseline="30000" dirty="0"/>
          </a:p>
        </p:txBody>
      </p:sp>
      <p:sp>
        <p:nvSpPr>
          <p:cNvPr id="19" name="Прямоугольник 18">
            <a:extLst>
              <a:ext uri="{FF2B5EF4-FFF2-40B4-BE49-F238E27FC236}">
                <a16:creationId xmlns:a16="http://schemas.microsoft.com/office/drawing/2014/main" id="{BB001B93-FF12-EA3D-35A4-AEC7E46A4238}"/>
              </a:ext>
            </a:extLst>
          </p:cNvPr>
          <p:cNvSpPr/>
          <p:nvPr/>
        </p:nvSpPr>
        <p:spPr>
          <a:xfrm>
            <a:off x="1723067" y="2274951"/>
            <a:ext cx="695072" cy="313997"/>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33C1B024-5296-D81A-D40D-35873C74768E}"/>
              </a:ext>
            </a:extLst>
          </p:cNvPr>
          <p:cNvSpPr/>
          <p:nvPr/>
        </p:nvSpPr>
        <p:spPr>
          <a:xfrm>
            <a:off x="2638486" y="2275713"/>
            <a:ext cx="611175" cy="31393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89D41828-09A0-6D3F-A1E4-9040FCD65591}"/>
              </a:ext>
            </a:extLst>
          </p:cNvPr>
          <p:cNvSpPr/>
          <p:nvPr/>
        </p:nvSpPr>
        <p:spPr>
          <a:xfrm>
            <a:off x="2247271" y="2274951"/>
            <a:ext cx="494304" cy="31469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27B00AA6-B0C4-6CF6-6A00-53F226CC2B96}"/>
              </a:ext>
            </a:extLst>
          </p:cNvPr>
          <p:cNvSpPr/>
          <p:nvPr/>
        </p:nvSpPr>
        <p:spPr>
          <a:xfrm>
            <a:off x="490016" y="2429527"/>
            <a:ext cx="1498354" cy="4571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DEC7C65E-F894-FDF9-FC84-373C747263C1}"/>
              </a:ext>
            </a:extLst>
          </p:cNvPr>
          <p:cNvSpPr/>
          <p:nvPr/>
        </p:nvSpPr>
        <p:spPr>
          <a:xfrm>
            <a:off x="3023616" y="2438891"/>
            <a:ext cx="1466088"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1C70C3C8-10FF-C1B8-523C-08736B71EEE3}"/>
              </a:ext>
            </a:extLst>
          </p:cNvPr>
          <p:cNvSpPr txBox="1"/>
          <p:nvPr/>
        </p:nvSpPr>
        <p:spPr>
          <a:xfrm>
            <a:off x="2530028" y="1880122"/>
            <a:ext cx="6094476" cy="369332"/>
          </a:xfrm>
          <a:prstGeom prst="rect">
            <a:avLst/>
          </a:prstGeom>
          <a:noFill/>
        </p:spPr>
        <p:txBody>
          <a:bodyPr wrap="square">
            <a:spAutoFit/>
          </a:bodyPr>
          <a:lstStyle/>
          <a:p>
            <a:r>
              <a:rPr lang="zh-CN" altLang="en-US" dirty="0"/>
              <a:t>硫酸铜</a:t>
            </a:r>
            <a:endParaRPr lang="ru-RU" dirty="0"/>
          </a:p>
        </p:txBody>
      </p:sp>
      <p:sp>
        <p:nvSpPr>
          <p:cNvPr id="24" name="TextBox 23">
            <a:extLst>
              <a:ext uri="{FF2B5EF4-FFF2-40B4-BE49-F238E27FC236}">
                <a16:creationId xmlns:a16="http://schemas.microsoft.com/office/drawing/2014/main" id="{E2406115-EDFE-D67E-49DE-A68E5D91F358}"/>
              </a:ext>
            </a:extLst>
          </p:cNvPr>
          <p:cNvSpPr txBox="1"/>
          <p:nvPr/>
        </p:nvSpPr>
        <p:spPr>
          <a:xfrm>
            <a:off x="1550241" y="1886103"/>
            <a:ext cx="6094476" cy="369332"/>
          </a:xfrm>
          <a:prstGeom prst="rect">
            <a:avLst/>
          </a:prstGeom>
          <a:noFill/>
        </p:spPr>
        <p:txBody>
          <a:bodyPr wrap="square">
            <a:spAutoFit/>
          </a:bodyPr>
          <a:lstStyle/>
          <a:p>
            <a:r>
              <a:rPr lang="zh-CN" altLang="en-US" dirty="0"/>
              <a:t>硫酸锌</a:t>
            </a:r>
            <a:endParaRPr lang="ru-RU" dirty="0"/>
          </a:p>
        </p:txBody>
      </p:sp>
      <p:sp>
        <p:nvSpPr>
          <p:cNvPr id="25" name="TextBox 24">
            <a:extLst>
              <a:ext uri="{FF2B5EF4-FFF2-40B4-BE49-F238E27FC236}">
                <a16:creationId xmlns:a16="http://schemas.microsoft.com/office/drawing/2014/main" id="{53AE3755-AEE7-452D-415B-555670564103}"/>
              </a:ext>
            </a:extLst>
          </p:cNvPr>
          <p:cNvSpPr txBox="1"/>
          <p:nvPr/>
        </p:nvSpPr>
        <p:spPr>
          <a:xfrm>
            <a:off x="2077545" y="2632863"/>
            <a:ext cx="6094476" cy="369332"/>
          </a:xfrm>
          <a:prstGeom prst="rect">
            <a:avLst/>
          </a:prstGeom>
          <a:noFill/>
        </p:spPr>
        <p:txBody>
          <a:bodyPr wrap="square">
            <a:spAutoFit/>
          </a:bodyPr>
          <a:lstStyle/>
          <a:p>
            <a:r>
              <a:rPr lang="zh-CN" altLang="en-US" dirty="0"/>
              <a:t>盐溶液</a:t>
            </a:r>
            <a:endParaRPr lang="ru-RU" dirty="0"/>
          </a:p>
        </p:txBody>
      </p:sp>
      <p:cxnSp>
        <p:nvCxnSpPr>
          <p:cNvPr id="27" name="Прямая соединительная линия 26">
            <a:extLst>
              <a:ext uri="{FF2B5EF4-FFF2-40B4-BE49-F238E27FC236}">
                <a16:creationId xmlns:a16="http://schemas.microsoft.com/office/drawing/2014/main" id="{E3CF9FA0-8326-BC03-8F3F-22CBB89A1D31}"/>
              </a:ext>
            </a:extLst>
          </p:cNvPr>
          <p:cNvCxnSpPr>
            <a:cxnSpLocks/>
            <a:stCxn id="17" idx="1"/>
          </p:cNvCxnSpPr>
          <p:nvPr/>
        </p:nvCxnSpPr>
        <p:spPr>
          <a:xfrm>
            <a:off x="490016" y="2452387"/>
            <a:ext cx="0" cy="3875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657030B3-6D50-678B-3E4C-733BDC46D8B0}"/>
              </a:ext>
            </a:extLst>
          </p:cNvPr>
          <p:cNvCxnSpPr>
            <a:cxnSpLocks/>
          </p:cNvCxnSpPr>
          <p:nvPr/>
        </p:nvCxnSpPr>
        <p:spPr>
          <a:xfrm>
            <a:off x="4489704" y="2452387"/>
            <a:ext cx="0" cy="38752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7A853018-19C1-83F7-649C-BFB98031522B}"/>
              </a:ext>
            </a:extLst>
          </p:cNvPr>
          <p:cNvCxnSpPr/>
          <p:nvPr/>
        </p:nvCxnSpPr>
        <p:spPr>
          <a:xfrm>
            <a:off x="490016" y="6327648"/>
            <a:ext cx="399968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Прямоугольник 32">
            <a:extLst>
              <a:ext uri="{FF2B5EF4-FFF2-40B4-BE49-F238E27FC236}">
                <a16:creationId xmlns:a16="http://schemas.microsoft.com/office/drawing/2014/main" id="{4BAC0614-C747-FFF9-66FF-E59948A1B69D}"/>
              </a:ext>
            </a:extLst>
          </p:cNvPr>
          <p:cNvSpPr/>
          <p:nvPr/>
        </p:nvSpPr>
        <p:spPr>
          <a:xfrm>
            <a:off x="1988370" y="6190488"/>
            <a:ext cx="1089430" cy="283462"/>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бъект 2">
            <a:extLst>
              <a:ext uri="{FF2B5EF4-FFF2-40B4-BE49-F238E27FC236}">
                <a16:creationId xmlns:a16="http://schemas.microsoft.com/office/drawing/2014/main" id="{418EF07D-19D7-8ADD-BB64-F46C0E548AFB}"/>
              </a:ext>
            </a:extLst>
          </p:cNvPr>
          <p:cNvSpPr txBox="1">
            <a:spLocks/>
          </p:cNvSpPr>
          <p:nvPr/>
        </p:nvSpPr>
        <p:spPr>
          <a:xfrm>
            <a:off x="1118512" y="2653414"/>
            <a:ext cx="2519375" cy="785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600" dirty="0">
                <a:solidFill>
                  <a:schemeClr val="tx2">
                    <a:lumMod val="75000"/>
                    <a:lumOff val="25000"/>
                  </a:schemeClr>
                </a:solidFill>
              </a:rPr>
              <a:t>-</a:t>
            </a:r>
            <a:endParaRPr lang="ru-RU" sz="5600" baseline="30000" dirty="0">
              <a:solidFill>
                <a:schemeClr val="tx2">
                  <a:lumMod val="75000"/>
                  <a:lumOff val="25000"/>
                </a:schemeClr>
              </a:solidFill>
            </a:endParaRPr>
          </a:p>
        </p:txBody>
      </p:sp>
      <p:sp>
        <p:nvSpPr>
          <p:cNvPr id="35" name="Объект 2">
            <a:extLst>
              <a:ext uri="{FF2B5EF4-FFF2-40B4-BE49-F238E27FC236}">
                <a16:creationId xmlns:a16="http://schemas.microsoft.com/office/drawing/2014/main" id="{8FD8C4EF-FE2F-14D9-F3B5-8B746F0A6576}"/>
              </a:ext>
            </a:extLst>
          </p:cNvPr>
          <p:cNvSpPr txBox="1">
            <a:spLocks/>
          </p:cNvSpPr>
          <p:nvPr/>
        </p:nvSpPr>
        <p:spPr>
          <a:xfrm>
            <a:off x="3438040" y="3061846"/>
            <a:ext cx="2519375" cy="785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600" baseline="30000" dirty="0">
                <a:solidFill>
                  <a:srgbClr val="FF0000"/>
                </a:solidFill>
              </a:rPr>
              <a:t>+</a:t>
            </a:r>
            <a:endParaRPr lang="ru-RU" sz="5600" baseline="30000" dirty="0">
              <a:solidFill>
                <a:srgbClr val="FF0000"/>
              </a:solidFill>
            </a:endParaRPr>
          </a:p>
        </p:txBody>
      </p:sp>
      <p:sp>
        <p:nvSpPr>
          <p:cNvPr id="36" name="Объект 2">
            <a:extLst>
              <a:ext uri="{FF2B5EF4-FFF2-40B4-BE49-F238E27FC236}">
                <a16:creationId xmlns:a16="http://schemas.microsoft.com/office/drawing/2014/main" id="{E7C0060E-D0F6-112A-0AA6-87376F33DA45}"/>
              </a:ext>
            </a:extLst>
          </p:cNvPr>
          <p:cNvSpPr txBox="1">
            <a:spLocks/>
          </p:cNvSpPr>
          <p:nvPr/>
        </p:nvSpPr>
        <p:spPr>
          <a:xfrm>
            <a:off x="908483" y="3183182"/>
            <a:ext cx="1668321"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t>负电荷</a:t>
            </a:r>
            <a:endParaRPr lang="ru-RU" sz="1800" dirty="0"/>
          </a:p>
        </p:txBody>
      </p:sp>
      <p:sp>
        <p:nvSpPr>
          <p:cNvPr id="37" name="Объект 2">
            <a:extLst>
              <a:ext uri="{FF2B5EF4-FFF2-40B4-BE49-F238E27FC236}">
                <a16:creationId xmlns:a16="http://schemas.microsoft.com/office/drawing/2014/main" id="{C39562BF-A807-A6B3-D3B8-C89499BF76DF}"/>
              </a:ext>
            </a:extLst>
          </p:cNvPr>
          <p:cNvSpPr txBox="1">
            <a:spLocks/>
          </p:cNvSpPr>
          <p:nvPr/>
        </p:nvSpPr>
        <p:spPr>
          <a:xfrm>
            <a:off x="3228011" y="3216710"/>
            <a:ext cx="1668321"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1800" dirty="0"/>
              <a:t>正电荷</a:t>
            </a:r>
            <a:endParaRPr lang="ru-RU" sz="1800" dirty="0"/>
          </a:p>
        </p:txBody>
      </p:sp>
      <p:sp>
        <p:nvSpPr>
          <p:cNvPr id="22" name="TextBox 21">
            <a:extLst>
              <a:ext uri="{FF2B5EF4-FFF2-40B4-BE49-F238E27FC236}">
                <a16:creationId xmlns:a16="http://schemas.microsoft.com/office/drawing/2014/main" id="{35F79883-5DB3-2826-48AE-94A92ECD922B}"/>
              </a:ext>
            </a:extLst>
          </p:cNvPr>
          <p:cNvSpPr txBox="1"/>
          <p:nvPr/>
        </p:nvSpPr>
        <p:spPr>
          <a:xfrm>
            <a:off x="11105845" y="9729"/>
            <a:ext cx="1964802" cy="369332"/>
          </a:xfrm>
          <a:prstGeom prst="rect">
            <a:avLst/>
          </a:prstGeom>
          <a:noFill/>
        </p:spPr>
        <p:txBody>
          <a:bodyPr wrap="square">
            <a:spAutoFit/>
          </a:bodyPr>
          <a:lstStyle/>
          <a:p>
            <a:r>
              <a:rPr lang="zh-CN" altLang="en-US" dirty="0">
                <a:latin typeface="Simbol"/>
                <a:cs typeface="Calibri" panose="020F0502020204030204" pitchFamily="34" charset="0"/>
              </a:rPr>
              <a:t>🟢🟡🔴</a:t>
            </a:r>
            <a:endParaRPr lang="ru-RU" dirty="0">
              <a:latin typeface="Simbol"/>
              <a:ea typeface="Calibri" panose="020F0502020204030204" pitchFamily="34" charset="0"/>
              <a:cs typeface="Calibri" panose="020F0502020204030204" pitchFamily="34" charset="0"/>
            </a:endParaRPr>
          </a:p>
        </p:txBody>
      </p:sp>
      <p:sp>
        <p:nvSpPr>
          <p:cNvPr id="26" name="Номер слайда 25">
            <a:extLst>
              <a:ext uri="{FF2B5EF4-FFF2-40B4-BE49-F238E27FC236}">
                <a16:creationId xmlns:a16="http://schemas.microsoft.com/office/drawing/2014/main" id="{98878C74-0EFB-4C86-7138-FD8EE5A8860B}"/>
              </a:ext>
            </a:extLst>
          </p:cNvPr>
          <p:cNvSpPr>
            <a:spLocks noGrp="1"/>
          </p:cNvSpPr>
          <p:nvPr>
            <p:ph type="sldNum" sz="quarter" idx="12"/>
          </p:nvPr>
        </p:nvSpPr>
        <p:spPr/>
        <p:txBody>
          <a:bodyPr/>
          <a:lstStyle/>
          <a:p>
            <a:fld id="{2622E279-1835-4540-AC42-2C1CFF42ED79}" type="slidenum">
              <a:rPr lang="ru-RU" smtClean="0"/>
              <a:t>36</a:t>
            </a:fld>
            <a:endParaRPr lang="ru-RU"/>
          </a:p>
        </p:txBody>
      </p:sp>
    </p:spTree>
    <p:extLst>
      <p:ext uri="{BB962C8B-B14F-4D97-AF65-F5344CB8AC3E}">
        <p14:creationId xmlns:p14="http://schemas.microsoft.com/office/powerpoint/2010/main" val="3572755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B60E3-0F60-DE03-0DF9-910EF97A1402}"/>
              </a:ext>
            </a:extLst>
          </p:cNvPr>
          <p:cNvSpPr>
            <a:spLocks noGrp="1"/>
          </p:cNvSpPr>
          <p:nvPr>
            <p:ph type="title"/>
          </p:nvPr>
        </p:nvSpPr>
        <p:spPr>
          <a:xfrm>
            <a:off x="838200" y="194395"/>
            <a:ext cx="10515600" cy="1325563"/>
          </a:xfrm>
        </p:spPr>
        <p:txBody>
          <a:bodyPr/>
          <a:lstStyle/>
          <a:p>
            <a:r>
              <a:rPr lang="zh-CN" altLang="en-US" dirty="0"/>
              <a:t>温度在左边更高</a:t>
            </a:r>
            <a:endParaRPr lang="ru-RU" dirty="0"/>
          </a:p>
        </p:txBody>
      </p:sp>
      <p:sp>
        <p:nvSpPr>
          <p:cNvPr id="3" name="Объект 2">
            <a:extLst>
              <a:ext uri="{FF2B5EF4-FFF2-40B4-BE49-F238E27FC236}">
                <a16:creationId xmlns:a16="http://schemas.microsoft.com/office/drawing/2014/main" id="{90A29570-E7E0-7B1C-F01C-BF2F0043A45A}"/>
              </a:ext>
            </a:extLst>
          </p:cNvPr>
          <p:cNvSpPr>
            <a:spLocks noGrp="1"/>
          </p:cNvSpPr>
          <p:nvPr>
            <p:ph idx="1"/>
          </p:nvPr>
        </p:nvSpPr>
        <p:spPr>
          <a:xfrm>
            <a:off x="924109" y="3716993"/>
            <a:ext cx="1106213" cy="785558"/>
          </a:xfrm>
        </p:spPr>
        <p:txBody>
          <a:bodyPr>
            <a:normAutofit/>
          </a:bodyPr>
          <a:lstStyle/>
          <a:p>
            <a:pPr marL="0" indent="0">
              <a:buNone/>
            </a:pPr>
            <a:r>
              <a:rPr lang="zh-CN" altLang="en-US" dirty="0"/>
              <a:t>热量</a:t>
            </a:r>
            <a:endParaRPr lang="ru-RU" dirty="0"/>
          </a:p>
        </p:txBody>
      </p:sp>
      <p:grpSp>
        <p:nvGrpSpPr>
          <p:cNvPr id="11" name="Группа 10">
            <a:extLst>
              <a:ext uri="{FF2B5EF4-FFF2-40B4-BE49-F238E27FC236}">
                <a16:creationId xmlns:a16="http://schemas.microsoft.com/office/drawing/2014/main" id="{5D717EBF-0755-9464-F06B-C6260AF41285}"/>
              </a:ext>
            </a:extLst>
          </p:cNvPr>
          <p:cNvGrpSpPr/>
          <p:nvPr/>
        </p:nvGrpSpPr>
        <p:grpSpPr>
          <a:xfrm>
            <a:off x="737795" y="2653146"/>
            <a:ext cx="3514725" cy="3241612"/>
            <a:chOff x="4777359" y="893445"/>
            <a:chExt cx="3514725" cy="3241612"/>
          </a:xfrm>
        </p:grpSpPr>
        <p:sp>
          <p:nvSpPr>
            <p:cNvPr id="4" name="Прямоугольник 3">
              <a:extLst>
                <a:ext uri="{FF2B5EF4-FFF2-40B4-BE49-F238E27FC236}">
                  <a16:creationId xmlns:a16="http://schemas.microsoft.com/office/drawing/2014/main" id="{72E35F8F-BE1F-1E73-FDB1-0499382CCBEA}"/>
                </a:ext>
              </a:extLst>
            </p:cNvPr>
            <p:cNvSpPr/>
            <p:nvPr/>
          </p:nvSpPr>
          <p:spPr>
            <a:xfrm>
              <a:off x="4777359" y="896557"/>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8E5E6AD8-6B08-A000-83A2-A9E587497AFB}"/>
                </a:ext>
              </a:extLst>
            </p:cNvPr>
            <p:cNvSpPr/>
            <p:nvPr/>
          </p:nvSpPr>
          <p:spPr>
            <a:xfrm>
              <a:off x="7120509" y="893445"/>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A4C3E0A-3BCC-8063-809D-2D28AFF767C6}"/>
                </a:ext>
              </a:extLst>
            </p:cNvPr>
            <p:cNvSpPr/>
            <p:nvPr/>
          </p:nvSpPr>
          <p:spPr>
            <a:xfrm>
              <a:off x="5948934" y="3540760"/>
              <a:ext cx="1171575" cy="59321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43F090F-FDA1-88A7-1B00-3D8A920A6F66}"/>
                </a:ext>
              </a:extLst>
            </p:cNvPr>
            <p:cNvSpPr/>
            <p:nvPr/>
          </p:nvSpPr>
          <p:spPr>
            <a:xfrm>
              <a:off x="5466080" y="3550303"/>
              <a:ext cx="1940560" cy="5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cxnSp>
          <p:nvCxnSpPr>
            <p:cNvPr id="9" name="Прямая соединительная линия 8">
              <a:extLst>
                <a:ext uri="{FF2B5EF4-FFF2-40B4-BE49-F238E27FC236}">
                  <a16:creationId xmlns:a16="http://schemas.microsoft.com/office/drawing/2014/main" id="{3CD85721-944C-543A-CB35-A05B305D8EBE}"/>
                </a:ext>
              </a:extLst>
            </p:cNvPr>
            <p:cNvCxnSpPr/>
            <p:nvPr/>
          </p:nvCxnSpPr>
          <p:spPr>
            <a:xfrm>
              <a:off x="4777359" y="1766888"/>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75B6189-528F-DBFD-9AFD-751D8B742621}"/>
                </a:ext>
              </a:extLst>
            </p:cNvPr>
            <p:cNvCxnSpPr/>
            <p:nvPr/>
          </p:nvCxnSpPr>
          <p:spPr>
            <a:xfrm>
              <a:off x="7117376" y="3180927"/>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 name="Объект 2">
            <a:extLst>
              <a:ext uri="{FF2B5EF4-FFF2-40B4-BE49-F238E27FC236}">
                <a16:creationId xmlns:a16="http://schemas.microsoft.com/office/drawing/2014/main" id="{EEE1FD90-B909-6E7A-F675-48A9AC296DF5}"/>
              </a:ext>
            </a:extLst>
          </p:cNvPr>
          <p:cNvSpPr txBox="1">
            <a:spLocks/>
          </p:cNvSpPr>
          <p:nvPr/>
        </p:nvSpPr>
        <p:spPr>
          <a:xfrm>
            <a:off x="5388918" y="1894487"/>
            <a:ext cx="5716927" cy="4390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dirty="0"/>
          </a:p>
        </p:txBody>
      </p:sp>
      <p:cxnSp>
        <p:nvCxnSpPr>
          <p:cNvPr id="13" name="Прямая соединительная линия 12">
            <a:extLst>
              <a:ext uri="{FF2B5EF4-FFF2-40B4-BE49-F238E27FC236}">
                <a16:creationId xmlns:a16="http://schemas.microsoft.com/office/drawing/2014/main" id="{97B94D55-D063-BFFA-5414-DF89196BC817}"/>
              </a:ext>
            </a:extLst>
          </p:cNvPr>
          <p:cNvCxnSpPr>
            <a:cxnSpLocks/>
          </p:cNvCxnSpPr>
          <p:nvPr/>
        </p:nvCxnSpPr>
        <p:spPr>
          <a:xfrm>
            <a:off x="2267712" y="1453896"/>
            <a:ext cx="0" cy="10803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1B90DD81-3ECF-62D3-2ABC-8163A9B67B70}"/>
              </a:ext>
            </a:extLst>
          </p:cNvPr>
          <p:cNvCxnSpPr>
            <a:cxnSpLocks/>
          </p:cNvCxnSpPr>
          <p:nvPr/>
        </p:nvCxnSpPr>
        <p:spPr>
          <a:xfrm>
            <a:off x="2694432" y="1894487"/>
            <a:ext cx="0" cy="6458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B2FEB328-347D-3862-7E70-05EE2D3E4335}"/>
              </a:ext>
            </a:extLst>
          </p:cNvPr>
          <p:cNvCxnSpPr>
            <a:cxnSpLocks/>
          </p:cNvCxnSpPr>
          <p:nvPr/>
        </p:nvCxnSpPr>
        <p:spPr>
          <a:xfrm>
            <a:off x="737795" y="2503794"/>
            <a:ext cx="3184981" cy="220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4880C2CC-93DE-ABEE-622A-9FFC1E223293}"/>
              </a:ext>
            </a:extLst>
          </p:cNvPr>
          <p:cNvCxnSpPr/>
          <p:nvPr/>
        </p:nvCxnSpPr>
        <p:spPr>
          <a:xfrm>
            <a:off x="2030322" y="1234440"/>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A5EC40E2-6837-1D9D-E501-CBEC74D64183}"/>
              </a:ext>
            </a:extLst>
          </p:cNvPr>
          <p:cNvCxnSpPr/>
          <p:nvPr/>
        </p:nvCxnSpPr>
        <p:spPr>
          <a:xfrm>
            <a:off x="1999842" y="1249680"/>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5E8636D5-AA52-6290-EF7B-97A5A6D77A27}"/>
              </a:ext>
            </a:extLst>
          </p:cNvPr>
          <p:cNvCxnSpPr>
            <a:cxnSpLocks/>
          </p:cNvCxnSpPr>
          <p:nvPr/>
        </p:nvCxnSpPr>
        <p:spPr>
          <a:xfrm flipH="1">
            <a:off x="1122018" y="1249680"/>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C5FDDD76-870D-139A-A498-D34AD98ACF1D}"/>
              </a:ext>
            </a:extLst>
          </p:cNvPr>
          <p:cNvCxnSpPr>
            <a:cxnSpLocks/>
          </p:cNvCxnSpPr>
          <p:nvPr/>
        </p:nvCxnSpPr>
        <p:spPr>
          <a:xfrm flipH="1">
            <a:off x="1109826" y="1228344"/>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B14E82FC-8E5C-1BDC-76BA-91C63BF993BB}"/>
              </a:ext>
            </a:extLst>
          </p:cNvPr>
          <p:cNvCxnSpPr>
            <a:cxnSpLocks/>
          </p:cNvCxnSpPr>
          <p:nvPr/>
        </p:nvCxnSpPr>
        <p:spPr>
          <a:xfrm>
            <a:off x="1496568" y="1773936"/>
            <a:ext cx="0" cy="748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56A00314-5100-A895-A033-49703905CB40}"/>
              </a:ext>
            </a:extLst>
          </p:cNvPr>
          <p:cNvCxnSpPr>
            <a:cxnSpLocks/>
          </p:cNvCxnSpPr>
          <p:nvPr/>
        </p:nvCxnSpPr>
        <p:spPr>
          <a:xfrm>
            <a:off x="1402080" y="1894487"/>
            <a:ext cx="0" cy="624547"/>
          </a:xfrm>
          <a:prstGeom prst="line">
            <a:avLst/>
          </a:prstGeom>
        </p:spPr>
        <p:style>
          <a:lnRef idx="2">
            <a:schemeClr val="accent1"/>
          </a:lnRef>
          <a:fillRef idx="0">
            <a:schemeClr val="accent1"/>
          </a:fillRef>
          <a:effectRef idx="1">
            <a:schemeClr val="accent1"/>
          </a:effectRef>
          <a:fontRef idx="minor">
            <a:schemeClr val="tx1"/>
          </a:fontRef>
        </p:style>
      </p:cxnSp>
      <p:sp>
        <p:nvSpPr>
          <p:cNvPr id="32" name="Полилиния: фигура 31">
            <a:extLst>
              <a:ext uri="{FF2B5EF4-FFF2-40B4-BE49-F238E27FC236}">
                <a16:creationId xmlns:a16="http://schemas.microsoft.com/office/drawing/2014/main" id="{ECFC326B-0CAA-2CE7-70F5-53D6CD4D93EA}"/>
              </a:ext>
            </a:extLst>
          </p:cNvPr>
          <p:cNvSpPr/>
          <p:nvPr/>
        </p:nvSpPr>
        <p:spPr>
          <a:xfrm>
            <a:off x="2279905" y="1584634"/>
            <a:ext cx="380999" cy="892396"/>
          </a:xfrm>
          <a:custGeom>
            <a:avLst/>
            <a:gdLst>
              <a:gd name="connsiteX0" fmla="*/ 0 w 402336"/>
              <a:gd name="connsiteY0" fmla="*/ 923544 h 932688"/>
              <a:gd name="connsiteX1" fmla="*/ 0 w 402336"/>
              <a:gd name="connsiteY1" fmla="*/ 923544 h 932688"/>
              <a:gd name="connsiteX2" fmla="*/ 402336 w 402336"/>
              <a:gd name="connsiteY2" fmla="*/ 932688 h 932688"/>
              <a:gd name="connsiteX3" fmla="*/ 402336 w 402336"/>
              <a:gd name="connsiteY3" fmla="*/ 365760 h 932688"/>
              <a:gd name="connsiteX4" fmla="*/ 18288 w 402336"/>
              <a:gd name="connsiteY4" fmla="*/ 0 h 932688"/>
              <a:gd name="connsiteX5" fmla="*/ 0 w 402336"/>
              <a:gd name="connsiteY5" fmla="*/ 923544 h 93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336" h="932688">
                <a:moveTo>
                  <a:pt x="0" y="923544"/>
                </a:moveTo>
                <a:lnTo>
                  <a:pt x="0" y="923544"/>
                </a:lnTo>
                <a:cubicBezTo>
                  <a:pt x="134110" y="926663"/>
                  <a:pt x="268189" y="932688"/>
                  <a:pt x="402336" y="932688"/>
                </a:cubicBezTo>
                <a:lnTo>
                  <a:pt x="402336" y="365760"/>
                </a:lnTo>
                <a:lnTo>
                  <a:pt x="18288" y="0"/>
                </a:lnTo>
                <a:lnTo>
                  <a:pt x="0" y="923544"/>
                </a:lnTo>
                <a:close/>
              </a:path>
            </a:pathLst>
          </a:cu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ъект 2">
            <a:extLst>
              <a:ext uri="{FF2B5EF4-FFF2-40B4-BE49-F238E27FC236}">
                <a16:creationId xmlns:a16="http://schemas.microsoft.com/office/drawing/2014/main" id="{717B2DBC-0F0A-5270-EA46-2A8AF38427E6}"/>
              </a:ext>
            </a:extLst>
          </p:cNvPr>
          <p:cNvSpPr txBox="1">
            <a:spLocks/>
          </p:cNvSpPr>
          <p:nvPr/>
        </p:nvSpPr>
        <p:spPr>
          <a:xfrm>
            <a:off x="5547837" y="627344"/>
            <a:ext cx="5716927" cy="5999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200" dirty="0"/>
              <a:t>我们在家有温度很高的时候，在外边有下冷温度。热量从左边的部分流到右边的部分。如果温度在两个边一样，热量流不动。温度除热流阻力是热量流量。</a:t>
            </a:r>
            <a:endParaRPr lang="en-US" altLang="zh-CN" sz="2200" dirty="0"/>
          </a:p>
          <a:p>
            <a:pPr marL="0" indent="0">
              <a:buFont typeface="Arial" panose="020B0604020202020204" pitchFamily="34" charset="0"/>
              <a:buNone/>
            </a:pPr>
            <a:endParaRPr lang="en-US" sz="2200" dirty="0"/>
          </a:p>
          <a:p>
            <a:pPr marL="0" indent="0">
              <a:buFont typeface="Arial" panose="020B0604020202020204" pitchFamily="34" charset="0"/>
              <a:buNone/>
            </a:pPr>
            <a:r>
              <a:rPr lang="zh-CN" altLang="en-US" sz="2200" dirty="0"/>
              <a:t>热量速度是温度除热量阻力。</a:t>
            </a:r>
            <a:br>
              <a:rPr lang="en-US" altLang="zh-CN" sz="2200" dirty="0"/>
            </a:br>
            <a:r>
              <a:rPr lang="zh-CN" altLang="en-US" sz="2200" dirty="0"/>
              <a:t>热量从家里流到外边。</a:t>
            </a:r>
            <a:endParaRPr lang="en-US" altLang="zh-CN" sz="2200" dirty="0"/>
          </a:p>
          <a:p>
            <a:pPr marL="0" indent="0">
              <a:buFont typeface="Arial" panose="020B0604020202020204" pitchFamily="34" charset="0"/>
              <a:buNone/>
            </a:pPr>
            <a:r>
              <a:rPr lang="zh-CN" altLang="en-US" sz="2200" dirty="0"/>
              <a:t>热量阻力是长除方。</a:t>
            </a:r>
            <a:endParaRPr lang="en-US" altLang="zh-CN" sz="2200" dirty="0"/>
          </a:p>
          <a:p>
            <a:pPr marL="0" indent="0">
              <a:buFont typeface="Arial" panose="020B0604020202020204" pitchFamily="34" charset="0"/>
              <a:buNone/>
            </a:pPr>
            <a:r>
              <a:rPr lang="zh-CN" altLang="en-US" sz="2200" dirty="0"/>
              <a:t>如果房子有大面积窗户，热量去房子外去得很快。</a:t>
            </a:r>
            <a:endParaRPr lang="en-US" altLang="zh-CN" sz="2200" dirty="0"/>
          </a:p>
          <a:p>
            <a:pPr marL="0" indent="0">
              <a:buFont typeface="Arial" panose="020B0604020202020204" pitchFamily="34" charset="0"/>
              <a:buNone/>
            </a:pPr>
            <a:r>
              <a:rPr lang="zh-CN" altLang="en-US" sz="2200" dirty="0"/>
              <a:t>但是房子有小面积窗户，热量流外不快。</a:t>
            </a:r>
            <a:endParaRPr lang="en-US" altLang="zh-CN" sz="2200" dirty="0"/>
          </a:p>
          <a:p>
            <a:pPr marL="0" indent="0">
              <a:buFont typeface="Arial" panose="020B0604020202020204" pitchFamily="34" charset="0"/>
              <a:buNone/>
            </a:pPr>
            <a:r>
              <a:rPr lang="zh-CN" altLang="en-US" sz="2200" dirty="0"/>
              <a:t>所以，热流是差温度除热阻。</a:t>
            </a:r>
            <a:endParaRPr lang="en-US" altLang="zh-CN" sz="2200" dirty="0"/>
          </a:p>
          <a:p>
            <a:pPr marL="0" indent="0">
              <a:buFont typeface="Arial" panose="020B0604020202020204" pitchFamily="34" charset="0"/>
              <a:buNone/>
            </a:pPr>
            <a:endParaRPr lang="en-US" altLang="zh-CN" sz="2200" dirty="0"/>
          </a:p>
          <a:p>
            <a:pPr marL="0" indent="0">
              <a:buFont typeface="Arial" panose="020B0604020202020204" pitchFamily="34" charset="0"/>
              <a:buNone/>
            </a:pPr>
            <a:endParaRPr lang="en-US" altLang="zh-CN" sz="2200" dirty="0"/>
          </a:p>
          <a:p>
            <a:pPr marL="0" indent="0">
              <a:buFont typeface="Arial" panose="020B0604020202020204" pitchFamily="34" charset="0"/>
              <a:buNone/>
            </a:pPr>
            <a:endParaRPr lang="ru-RU" altLang="zh-CN" sz="2200" dirty="0"/>
          </a:p>
          <a:p>
            <a:pPr marL="0" indent="0">
              <a:buFont typeface="Arial" panose="020B0604020202020204" pitchFamily="34" charset="0"/>
              <a:buNone/>
            </a:pPr>
            <a:endParaRPr lang="en-US" altLang="zh-CN" sz="2200" dirty="0">
              <a:highlight>
                <a:srgbClr val="FFFF00"/>
              </a:highlight>
            </a:endParaRPr>
          </a:p>
          <a:p>
            <a:pPr marL="0" indent="0">
              <a:buFont typeface="Arial" panose="020B0604020202020204" pitchFamily="34" charset="0"/>
              <a:buNone/>
            </a:pPr>
            <a:endParaRPr lang="en-US" altLang="zh-CN" sz="2200" dirty="0">
              <a:highlight>
                <a:srgbClr val="FFFF00"/>
              </a:highlight>
            </a:endParaRPr>
          </a:p>
          <a:p>
            <a:pPr marL="0" indent="0">
              <a:buFont typeface="Arial" panose="020B0604020202020204" pitchFamily="34" charset="0"/>
              <a:buNone/>
            </a:pPr>
            <a:endParaRPr lang="en-US" altLang="zh-CN" sz="2200" dirty="0">
              <a:highlight>
                <a:srgbClr val="FFFF00"/>
              </a:highlight>
            </a:endParaRPr>
          </a:p>
        </p:txBody>
      </p:sp>
      <p:sp>
        <p:nvSpPr>
          <p:cNvPr id="15" name="TextBox 14">
            <a:extLst>
              <a:ext uri="{FF2B5EF4-FFF2-40B4-BE49-F238E27FC236}">
                <a16:creationId xmlns:a16="http://schemas.microsoft.com/office/drawing/2014/main" id="{8FA9E2A4-035F-BB7F-6725-3B49550D2CD5}"/>
              </a:ext>
            </a:extLst>
          </p:cNvPr>
          <p:cNvSpPr txBox="1"/>
          <p:nvPr/>
        </p:nvSpPr>
        <p:spPr>
          <a:xfrm>
            <a:off x="11105845" y="9729"/>
            <a:ext cx="1964802" cy="369332"/>
          </a:xfrm>
          <a:prstGeom prst="rect">
            <a:avLst/>
          </a:prstGeom>
          <a:noFill/>
        </p:spPr>
        <p:txBody>
          <a:bodyPr wrap="square">
            <a:spAutoFit/>
          </a:bodyPr>
          <a:lstStyle/>
          <a:p>
            <a:r>
              <a:rPr lang="zh-CN" altLang="en-US" dirty="0">
                <a:latin typeface="Simbol"/>
                <a:cs typeface="Calibri" panose="020F0502020204030204" pitchFamily="34" charset="0"/>
              </a:rPr>
              <a:t>🟢🟡🔴</a:t>
            </a:r>
            <a:endParaRPr lang="ru-RU" dirty="0">
              <a:latin typeface="Simbol"/>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F22A032-AB6A-7878-290C-F35C80537A7F}"/>
              </a:ext>
            </a:extLst>
          </p:cNvPr>
          <p:cNvSpPr txBox="1"/>
          <p:nvPr/>
        </p:nvSpPr>
        <p:spPr>
          <a:xfrm>
            <a:off x="5555621" y="5093945"/>
            <a:ext cx="6815007" cy="1477328"/>
          </a:xfrm>
          <a:prstGeom prst="rect">
            <a:avLst/>
          </a:prstGeom>
          <a:noFill/>
        </p:spPr>
        <p:txBody>
          <a:bodyPr wrap="none" rtlCol="0">
            <a:spAutoFit/>
          </a:bodyPr>
          <a:lstStyle/>
          <a:p>
            <a:r>
              <a:rPr lang="en-US" dirty="0"/>
              <a:t>When we have high temperature inside home, </a:t>
            </a:r>
            <a:br>
              <a:rPr lang="en-US" dirty="0"/>
            </a:br>
            <a:r>
              <a:rPr lang="en-US" dirty="0"/>
              <a:t>and low temperature outside.</a:t>
            </a:r>
            <a:br>
              <a:rPr lang="en-US" dirty="0"/>
            </a:br>
            <a:r>
              <a:rPr lang="en-US" dirty="0"/>
              <a:t>Heat flows from left  to right part. If the  temperature in two parts </a:t>
            </a:r>
            <a:br>
              <a:rPr lang="ru-RU" dirty="0"/>
            </a:br>
            <a:r>
              <a:rPr lang="en-US" dirty="0"/>
              <a:t>are same, heat does not flow between parts. </a:t>
            </a:r>
            <a:br>
              <a:rPr lang="ru-RU" dirty="0"/>
            </a:br>
            <a:r>
              <a:rPr lang="en-US" dirty="0"/>
              <a:t>The result of  the temperature</a:t>
            </a:r>
            <a:r>
              <a:rPr lang="ru-RU" dirty="0"/>
              <a:t> </a:t>
            </a:r>
            <a:r>
              <a:rPr lang="en-US" dirty="0"/>
              <a:t>divided heat resistance is heat flow.  </a:t>
            </a:r>
            <a:endParaRPr lang="ru-RU" dirty="0"/>
          </a:p>
        </p:txBody>
      </p:sp>
      <p:sp>
        <p:nvSpPr>
          <p:cNvPr id="19" name="Номер слайда 18">
            <a:extLst>
              <a:ext uri="{FF2B5EF4-FFF2-40B4-BE49-F238E27FC236}">
                <a16:creationId xmlns:a16="http://schemas.microsoft.com/office/drawing/2014/main" id="{27F6D69A-0B35-880A-7506-72A396AD1F9C}"/>
              </a:ext>
            </a:extLst>
          </p:cNvPr>
          <p:cNvSpPr>
            <a:spLocks noGrp="1"/>
          </p:cNvSpPr>
          <p:nvPr>
            <p:ph type="sldNum" sz="quarter" idx="12"/>
          </p:nvPr>
        </p:nvSpPr>
        <p:spPr/>
        <p:txBody>
          <a:bodyPr/>
          <a:lstStyle/>
          <a:p>
            <a:fld id="{2622E279-1835-4540-AC42-2C1CFF42ED79}" type="slidenum">
              <a:rPr lang="ru-RU" smtClean="0"/>
              <a:t>37</a:t>
            </a:fld>
            <a:endParaRPr lang="ru-RU"/>
          </a:p>
        </p:txBody>
      </p:sp>
    </p:spTree>
    <p:extLst>
      <p:ext uri="{BB962C8B-B14F-4D97-AF65-F5344CB8AC3E}">
        <p14:creationId xmlns:p14="http://schemas.microsoft.com/office/powerpoint/2010/main" val="647241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AB60E3-0F60-DE03-0DF9-910EF97A1402}"/>
              </a:ext>
            </a:extLst>
          </p:cNvPr>
          <p:cNvSpPr>
            <a:spLocks noGrp="1"/>
          </p:cNvSpPr>
          <p:nvPr>
            <p:ph type="title"/>
          </p:nvPr>
        </p:nvSpPr>
        <p:spPr>
          <a:xfrm>
            <a:off x="838200" y="194395"/>
            <a:ext cx="10515600" cy="1325563"/>
          </a:xfrm>
        </p:spPr>
        <p:txBody>
          <a:bodyPr/>
          <a:lstStyle/>
          <a:p>
            <a:r>
              <a:rPr lang="zh-CN" altLang="en-US" dirty="0"/>
              <a:t>浓度在左边更高</a:t>
            </a:r>
            <a:endParaRPr lang="ru-RU" dirty="0"/>
          </a:p>
        </p:txBody>
      </p:sp>
      <p:sp>
        <p:nvSpPr>
          <p:cNvPr id="3" name="Объект 2">
            <a:extLst>
              <a:ext uri="{FF2B5EF4-FFF2-40B4-BE49-F238E27FC236}">
                <a16:creationId xmlns:a16="http://schemas.microsoft.com/office/drawing/2014/main" id="{90A29570-E7E0-7B1C-F01C-BF2F0043A45A}"/>
              </a:ext>
            </a:extLst>
          </p:cNvPr>
          <p:cNvSpPr>
            <a:spLocks noGrp="1"/>
          </p:cNvSpPr>
          <p:nvPr>
            <p:ph idx="1"/>
          </p:nvPr>
        </p:nvSpPr>
        <p:spPr>
          <a:xfrm>
            <a:off x="924109" y="3716993"/>
            <a:ext cx="1106213" cy="785558"/>
          </a:xfrm>
        </p:spPr>
        <p:txBody>
          <a:bodyPr>
            <a:normAutofit/>
          </a:bodyPr>
          <a:lstStyle/>
          <a:p>
            <a:pPr marL="0" indent="0">
              <a:buNone/>
            </a:pPr>
            <a:r>
              <a:rPr lang="zh-CN" altLang="en-US" dirty="0"/>
              <a:t>分子</a:t>
            </a:r>
            <a:endParaRPr lang="ru-RU" dirty="0"/>
          </a:p>
        </p:txBody>
      </p:sp>
      <p:grpSp>
        <p:nvGrpSpPr>
          <p:cNvPr id="11" name="Группа 10">
            <a:extLst>
              <a:ext uri="{FF2B5EF4-FFF2-40B4-BE49-F238E27FC236}">
                <a16:creationId xmlns:a16="http://schemas.microsoft.com/office/drawing/2014/main" id="{5D717EBF-0755-9464-F06B-C6260AF41285}"/>
              </a:ext>
            </a:extLst>
          </p:cNvPr>
          <p:cNvGrpSpPr/>
          <p:nvPr/>
        </p:nvGrpSpPr>
        <p:grpSpPr>
          <a:xfrm>
            <a:off x="737795" y="2653146"/>
            <a:ext cx="3514725" cy="3241612"/>
            <a:chOff x="4777359" y="893445"/>
            <a:chExt cx="3514725" cy="3241612"/>
          </a:xfrm>
        </p:grpSpPr>
        <p:sp>
          <p:nvSpPr>
            <p:cNvPr id="4" name="Прямоугольник 3">
              <a:extLst>
                <a:ext uri="{FF2B5EF4-FFF2-40B4-BE49-F238E27FC236}">
                  <a16:creationId xmlns:a16="http://schemas.microsoft.com/office/drawing/2014/main" id="{72E35F8F-BE1F-1E73-FDB1-0499382CCBEA}"/>
                </a:ext>
              </a:extLst>
            </p:cNvPr>
            <p:cNvSpPr/>
            <p:nvPr/>
          </p:nvSpPr>
          <p:spPr>
            <a:xfrm>
              <a:off x="4777359" y="896557"/>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8E5E6AD8-6B08-A000-83A2-A9E587497AFB}"/>
                </a:ext>
              </a:extLst>
            </p:cNvPr>
            <p:cNvSpPr/>
            <p:nvPr/>
          </p:nvSpPr>
          <p:spPr>
            <a:xfrm>
              <a:off x="7120509" y="893445"/>
              <a:ext cx="1171575" cy="3238500"/>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A4C3E0A-3BCC-8063-809D-2D28AFF767C6}"/>
                </a:ext>
              </a:extLst>
            </p:cNvPr>
            <p:cNvSpPr/>
            <p:nvPr/>
          </p:nvSpPr>
          <p:spPr>
            <a:xfrm>
              <a:off x="5948934" y="3540760"/>
              <a:ext cx="1171575" cy="593217"/>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743F090F-FDA1-88A7-1B00-3D8A920A6F66}"/>
                </a:ext>
              </a:extLst>
            </p:cNvPr>
            <p:cNvSpPr/>
            <p:nvPr/>
          </p:nvSpPr>
          <p:spPr>
            <a:xfrm>
              <a:off x="5466080" y="3550303"/>
              <a:ext cx="1940560" cy="562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cxnSp>
          <p:nvCxnSpPr>
            <p:cNvPr id="9" name="Прямая соединительная линия 8">
              <a:extLst>
                <a:ext uri="{FF2B5EF4-FFF2-40B4-BE49-F238E27FC236}">
                  <a16:creationId xmlns:a16="http://schemas.microsoft.com/office/drawing/2014/main" id="{3CD85721-944C-543A-CB35-A05B305D8EBE}"/>
                </a:ext>
              </a:extLst>
            </p:cNvPr>
            <p:cNvCxnSpPr/>
            <p:nvPr/>
          </p:nvCxnSpPr>
          <p:spPr>
            <a:xfrm>
              <a:off x="4777359" y="1766888"/>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75B6189-528F-DBFD-9AFD-751D8B742621}"/>
                </a:ext>
              </a:extLst>
            </p:cNvPr>
            <p:cNvCxnSpPr/>
            <p:nvPr/>
          </p:nvCxnSpPr>
          <p:spPr>
            <a:xfrm>
              <a:off x="7117376" y="3180927"/>
              <a:ext cx="1171575" cy="0"/>
            </a:xfrm>
            <a:prstGeom prst="line">
              <a:avLst/>
            </a:prstGeom>
            <a:ln w="76200">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2" name="Объект 2">
            <a:extLst>
              <a:ext uri="{FF2B5EF4-FFF2-40B4-BE49-F238E27FC236}">
                <a16:creationId xmlns:a16="http://schemas.microsoft.com/office/drawing/2014/main" id="{EEE1FD90-B909-6E7A-F675-48A9AC296DF5}"/>
              </a:ext>
            </a:extLst>
          </p:cNvPr>
          <p:cNvSpPr txBox="1">
            <a:spLocks/>
          </p:cNvSpPr>
          <p:nvPr/>
        </p:nvSpPr>
        <p:spPr>
          <a:xfrm>
            <a:off x="5388918" y="1894487"/>
            <a:ext cx="5716927" cy="4390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dirty="0"/>
          </a:p>
        </p:txBody>
      </p:sp>
      <p:sp>
        <p:nvSpPr>
          <p:cNvPr id="8" name="Объект 2">
            <a:extLst>
              <a:ext uri="{FF2B5EF4-FFF2-40B4-BE49-F238E27FC236}">
                <a16:creationId xmlns:a16="http://schemas.microsoft.com/office/drawing/2014/main" id="{A14B1A78-493C-3318-AABA-F9B83BA91A32}"/>
              </a:ext>
            </a:extLst>
          </p:cNvPr>
          <p:cNvSpPr txBox="1">
            <a:spLocks/>
          </p:cNvSpPr>
          <p:nvPr/>
        </p:nvSpPr>
        <p:spPr>
          <a:xfrm>
            <a:off x="1778763" y="5359466"/>
            <a:ext cx="1437842" cy="785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en-US" dirty="0"/>
              <a:t>细胞膜</a:t>
            </a:r>
            <a:endParaRPr lang="ru-RU" dirty="0"/>
          </a:p>
        </p:txBody>
      </p:sp>
      <p:sp>
        <p:nvSpPr>
          <p:cNvPr id="13" name="Объект 2">
            <a:extLst>
              <a:ext uri="{FF2B5EF4-FFF2-40B4-BE49-F238E27FC236}">
                <a16:creationId xmlns:a16="http://schemas.microsoft.com/office/drawing/2014/main" id="{BF80B7B1-EAD1-586C-9936-DE982F7D527E}"/>
              </a:ext>
            </a:extLst>
          </p:cNvPr>
          <p:cNvSpPr txBox="1">
            <a:spLocks/>
          </p:cNvSpPr>
          <p:nvPr/>
        </p:nvSpPr>
        <p:spPr>
          <a:xfrm>
            <a:off x="5547837" y="627344"/>
            <a:ext cx="5716927" cy="5999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200" dirty="0"/>
              <a:t>两个部分有不一样分子的浓度。</a:t>
            </a:r>
            <a:br>
              <a:rPr lang="en-US" altLang="zh-CN" sz="2200" dirty="0"/>
            </a:br>
            <a:r>
              <a:rPr lang="zh-CN" altLang="en-US" sz="2200" dirty="0"/>
              <a:t>分子从左边到右边要去用细胞膜。</a:t>
            </a:r>
            <a:br>
              <a:rPr lang="en-US" altLang="zh-CN" sz="2200" dirty="0"/>
            </a:br>
            <a:r>
              <a:rPr lang="zh-CN" altLang="en-US" sz="2200" dirty="0"/>
              <a:t>扩散速度是</a:t>
            </a:r>
            <a:endParaRPr lang="en-US" altLang="zh-CN" sz="2200" dirty="0"/>
          </a:p>
          <a:p>
            <a:pPr marL="0" indent="0">
              <a:buFont typeface="Arial" panose="020B0604020202020204" pitchFamily="34" charset="0"/>
              <a:buNone/>
            </a:pPr>
            <a:endParaRPr lang="en-US" sz="2200" dirty="0"/>
          </a:p>
          <a:p>
            <a:pPr marL="0" indent="0">
              <a:buFont typeface="Arial" panose="020B0604020202020204" pitchFamily="34" charset="0"/>
              <a:buNone/>
            </a:pPr>
            <a:r>
              <a:rPr lang="zh-CN" altLang="en-US" sz="2200" dirty="0"/>
              <a:t>分子流量速度是分子浓度除细胞膜的组量。</a:t>
            </a:r>
            <a:endParaRPr lang="en-US" altLang="zh-CN" sz="2200" dirty="0"/>
          </a:p>
          <a:p>
            <a:pPr marL="0" indent="0">
              <a:buFont typeface="Arial" panose="020B0604020202020204" pitchFamily="34" charset="0"/>
              <a:buNone/>
            </a:pPr>
            <a:r>
              <a:rPr lang="zh-CN" altLang="en-US" sz="2200" dirty="0"/>
              <a:t>细胞膜的组量是长量除面积。</a:t>
            </a:r>
            <a:endParaRPr lang="en-US" altLang="zh-CN" sz="2200" dirty="0"/>
          </a:p>
          <a:p>
            <a:pPr marL="0" indent="0">
              <a:buFont typeface="Arial" panose="020B0604020202020204" pitchFamily="34" charset="0"/>
              <a:buNone/>
            </a:pPr>
            <a:endParaRPr lang="en-US" altLang="zh-CN" sz="2200" dirty="0"/>
          </a:p>
          <a:p>
            <a:pPr marL="0" indent="0">
              <a:buFont typeface="Arial" panose="020B0604020202020204" pitchFamily="34" charset="0"/>
              <a:buNone/>
            </a:pPr>
            <a:r>
              <a:rPr lang="zh-CN" altLang="en-US" sz="2200" dirty="0"/>
              <a:t>扩散</a:t>
            </a:r>
            <a:endParaRPr lang="en-US" altLang="zh-CN" sz="2200" dirty="0"/>
          </a:p>
          <a:p>
            <a:pPr marL="0" indent="0">
              <a:buFont typeface="Arial" panose="020B0604020202020204" pitchFamily="34" charset="0"/>
              <a:buNone/>
            </a:pPr>
            <a:endParaRPr lang="en-US" sz="2200" dirty="0"/>
          </a:p>
          <a:p>
            <a:pPr marL="0" indent="0">
              <a:buFont typeface="Arial" panose="020B0604020202020204" pitchFamily="34" charset="0"/>
              <a:buNone/>
            </a:pPr>
            <a:endParaRPr lang="ru-RU" sz="2200" dirty="0"/>
          </a:p>
        </p:txBody>
      </p:sp>
      <p:sp>
        <p:nvSpPr>
          <p:cNvPr id="14" name="TextBox 13">
            <a:extLst>
              <a:ext uri="{FF2B5EF4-FFF2-40B4-BE49-F238E27FC236}">
                <a16:creationId xmlns:a16="http://schemas.microsoft.com/office/drawing/2014/main" id="{F91D8525-E117-2074-C08D-DEBD04318B74}"/>
              </a:ext>
            </a:extLst>
          </p:cNvPr>
          <p:cNvSpPr txBox="1"/>
          <p:nvPr/>
        </p:nvSpPr>
        <p:spPr>
          <a:xfrm>
            <a:off x="11105845" y="9729"/>
            <a:ext cx="1964802" cy="369332"/>
          </a:xfrm>
          <a:prstGeom prst="rect">
            <a:avLst/>
          </a:prstGeom>
          <a:noFill/>
        </p:spPr>
        <p:txBody>
          <a:bodyPr wrap="square">
            <a:spAutoFit/>
          </a:bodyPr>
          <a:lstStyle/>
          <a:p>
            <a:r>
              <a:rPr lang="zh-CN" altLang="en-US" dirty="0">
                <a:latin typeface="Simbol"/>
                <a:cs typeface="Calibri" panose="020F0502020204030204" pitchFamily="34" charset="0"/>
              </a:rPr>
              <a:t>🟢🟡🔴</a:t>
            </a:r>
            <a:endParaRPr lang="ru-RU" dirty="0">
              <a:latin typeface="Simbol"/>
              <a:ea typeface="Calibri" panose="020F0502020204030204" pitchFamily="34" charset="0"/>
              <a:cs typeface="Calibri" panose="020F0502020204030204" pitchFamily="34" charset="0"/>
            </a:endParaRPr>
          </a:p>
        </p:txBody>
      </p:sp>
      <p:pic>
        <p:nvPicPr>
          <p:cNvPr id="15" name="Объект 5">
            <a:extLst>
              <a:ext uri="{FF2B5EF4-FFF2-40B4-BE49-F238E27FC236}">
                <a16:creationId xmlns:a16="http://schemas.microsoft.com/office/drawing/2014/main" id="{47D8D2E3-BA42-C5FC-BEE3-E4A0FC11F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882" y="3089419"/>
            <a:ext cx="5181600" cy="3443916"/>
          </a:xfrm>
          <a:prstGeom prst="rect">
            <a:avLst/>
          </a:prstGeom>
        </p:spPr>
      </p:pic>
      <p:sp>
        <p:nvSpPr>
          <p:cNvPr id="16" name="Номер слайда 15">
            <a:extLst>
              <a:ext uri="{FF2B5EF4-FFF2-40B4-BE49-F238E27FC236}">
                <a16:creationId xmlns:a16="http://schemas.microsoft.com/office/drawing/2014/main" id="{6EF7FE8D-141A-05FB-8FB9-5C4F8D4B0367}"/>
              </a:ext>
            </a:extLst>
          </p:cNvPr>
          <p:cNvSpPr>
            <a:spLocks noGrp="1"/>
          </p:cNvSpPr>
          <p:nvPr>
            <p:ph type="sldNum" sz="quarter" idx="12"/>
          </p:nvPr>
        </p:nvSpPr>
        <p:spPr/>
        <p:txBody>
          <a:bodyPr/>
          <a:lstStyle/>
          <a:p>
            <a:fld id="{2622E279-1835-4540-AC42-2C1CFF42ED79}" type="slidenum">
              <a:rPr lang="ru-RU" smtClean="0"/>
              <a:t>38</a:t>
            </a:fld>
            <a:endParaRPr lang="ru-RU"/>
          </a:p>
        </p:txBody>
      </p:sp>
    </p:spTree>
    <p:extLst>
      <p:ext uri="{BB962C8B-B14F-4D97-AF65-F5344CB8AC3E}">
        <p14:creationId xmlns:p14="http://schemas.microsoft.com/office/powerpoint/2010/main" val="2537514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C60824-4C3A-C42A-92B2-147005DE72E3}"/>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C3AB5730-2AF2-870B-C387-DE3790BC382D}"/>
              </a:ext>
            </a:extLst>
          </p:cNvPr>
          <p:cNvPicPr>
            <a:picLocks noGrp="1" noChangeAspect="1"/>
          </p:cNvPicPr>
          <p:nvPr>
            <p:ph idx="1"/>
          </p:nvPr>
        </p:nvPicPr>
        <p:blipFill>
          <a:blip r:embed="rId2"/>
          <a:stretch>
            <a:fillRect/>
          </a:stretch>
        </p:blipFill>
        <p:spPr>
          <a:xfrm>
            <a:off x="536853" y="729613"/>
            <a:ext cx="11276376" cy="5651090"/>
          </a:xfrm>
        </p:spPr>
      </p:pic>
      <p:sp>
        <p:nvSpPr>
          <p:cNvPr id="6" name="Номер слайда 5">
            <a:extLst>
              <a:ext uri="{FF2B5EF4-FFF2-40B4-BE49-F238E27FC236}">
                <a16:creationId xmlns:a16="http://schemas.microsoft.com/office/drawing/2014/main" id="{3148B9B1-F7BA-E372-5F0C-387F8F759399}"/>
              </a:ext>
            </a:extLst>
          </p:cNvPr>
          <p:cNvSpPr>
            <a:spLocks noGrp="1"/>
          </p:cNvSpPr>
          <p:nvPr>
            <p:ph type="sldNum" sz="quarter" idx="12"/>
          </p:nvPr>
        </p:nvSpPr>
        <p:spPr/>
        <p:txBody>
          <a:bodyPr/>
          <a:lstStyle/>
          <a:p>
            <a:fld id="{2622E279-1835-4540-AC42-2C1CFF42ED79}" type="slidenum">
              <a:rPr lang="ru-RU" smtClean="0"/>
              <a:t>39</a:t>
            </a:fld>
            <a:endParaRPr lang="ru-RU"/>
          </a:p>
        </p:txBody>
      </p:sp>
      <p:sp>
        <p:nvSpPr>
          <p:cNvPr id="3" name="Объект 2">
            <a:extLst>
              <a:ext uri="{FF2B5EF4-FFF2-40B4-BE49-F238E27FC236}">
                <a16:creationId xmlns:a16="http://schemas.microsoft.com/office/drawing/2014/main" id="{0C9961BF-398D-4F61-2025-342506F3998A}"/>
              </a:ext>
            </a:extLst>
          </p:cNvPr>
          <p:cNvSpPr txBox="1">
            <a:spLocks/>
          </p:cNvSpPr>
          <p:nvPr/>
        </p:nvSpPr>
        <p:spPr>
          <a:xfrm>
            <a:off x="7170627" y="5427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b="1" dirty="0">
                <a:solidFill>
                  <a:schemeClr val="tx2">
                    <a:lumMod val="75000"/>
                    <a:lumOff val="25000"/>
                  </a:schemeClr>
                </a:solidFill>
              </a:rPr>
              <a:t>7. Потоки вещества  и энергии</a:t>
            </a:r>
          </a:p>
        </p:txBody>
      </p:sp>
    </p:spTree>
    <p:extLst>
      <p:ext uri="{BB962C8B-B14F-4D97-AF65-F5344CB8AC3E}">
        <p14:creationId xmlns:p14="http://schemas.microsoft.com/office/powerpoint/2010/main" val="2308066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EC35CC-DA72-237B-6A8F-CAC219AA5A46}"/>
              </a:ext>
            </a:extLst>
          </p:cNvPr>
          <p:cNvSpPr>
            <a:spLocks noGrp="1"/>
          </p:cNvSpPr>
          <p:nvPr>
            <p:ph type="title"/>
          </p:nvPr>
        </p:nvSpPr>
        <p:spPr/>
        <p:txBody>
          <a:bodyPr/>
          <a:lstStyle/>
          <a:p>
            <a:r>
              <a:rPr lang="ru-RU" dirty="0">
                <a:solidFill>
                  <a:srgbClr val="002060"/>
                </a:solidFill>
              </a:rPr>
              <a:t>Зачем нужны межпредметные связи?</a:t>
            </a:r>
          </a:p>
        </p:txBody>
      </p:sp>
      <p:sp>
        <p:nvSpPr>
          <p:cNvPr id="3" name="Объект 2">
            <a:extLst>
              <a:ext uri="{FF2B5EF4-FFF2-40B4-BE49-F238E27FC236}">
                <a16:creationId xmlns:a16="http://schemas.microsoft.com/office/drawing/2014/main" id="{012665B3-0598-D5D7-53C6-70415DF62DB3}"/>
              </a:ext>
            </a:extLst>
          </p:cNvPr>
          <p:cNvSpPr>
            <a:spLocks noGrp="1"/>
          </p:cNvSpPr>
          <p:nvPr>
            <p:ph idx="1"/>
          </p:nvPr>
        </p:nvSpPr>
        <p:spPr>
          <a:xfrm>
            <a:off x="838200" y="2319401"/>
            <a:ext cx="10515600" cy="4351338"/>
          </a:xfrm>
        </p:spPr>
        <p:txBody>
          <a:bodyPr/>
          <a:lstStyle/>
          <a:p>
            <a:r>
              <a:rPr lang="ru-RU" dirty="0"/>
              <a:t>Понимание</a:t>
            </a:r>
          </a:p>
          <a:p>
            <a:r>
              <a:rPr lang="ru-RU" dirty="0"/>
              <a:t>Интеграция</a:t>
            </a:r>
          </a:p>
          <a:p>
            <a:r>
              <a:rPr lang="ru-RU" dirty="0"/>
              <a:t>Устранение дефицитов</a:t>
            </a:r>
          </a:p>
          <a:p>
            <a:r>
              <a:rPr lang="ru-RU" dirty="0"/>
              <a:t>Практика</a:t>
            </a:r>
          </a:p>
          <a:p>
            <a:r>
              <a:rPr lang="ru-RU" dirty="0"/>
              <a:t>Аналогии</a:t>
            </a:r>
          </a:p>
        </p:txBody>
      </p:sp>
    </p:spTree>
    <p:extLst>
      <p:ext uri="{BB962C8B-B14F-4D97-AF65-F5344CB8AC3E}">
        <p14:creationId xmlns:p14="http://schemas.microsoft.com/office/powerpoint/2010/main" val="851851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838200" y="1873059"/>
            <a:ext cx="10515600" cy="1325563"/>
          </a:xfrm>
        </p:spPr>
        <p:txBody>
          <a:bodyPr>
            <a:normAutofit/>
          </a:bodyPr>
          <a:lstStyle/>
          <a:p>
            <a:r>
              <a:rPr lang="zh-CN" altLang="en-US" dirty="0"/>
              <a:t>牛奶由什么组成  </a:t>
            </a:r>
            <a:r>
              <a:rPr lang="ru-RU" altLang="zh-CN" dirty="0"/>
              <a:t>?</a:t>
            </a:r>
            <a:br>
              <a:rPr lang="ru-RU" altLang="zh-CN" dirty="0"/>
            </a:br>
            <a:r>
              <a:rPr lang="en-US" altLang="zh-CN" dirty="0" err="1"/>
              <a:t>Zǔchéng</a:t>
            </a:r>
            <a:endParaRPr lang="ru-RU" dirty="0"/>
          </a:p>
        </p:txBody>
      </p:sp>
      <p:pic>
        <p:nvPicPr>
          <p:cNvPr id="1026" name="Picture 2">
            <a:extLst>
              <a:ext uri="{FF2B5EF4-FFF2-40B4-BE49-F238E27FC236}">
                <a16:creationId xmlns:a16="http://schemas.microsoft.com/office/drawing/2014/main" id="{87D54C40-2DA2-BF38-E3BF-84C74C6CCA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8597" y="365125"/>
            <a:ext cx="4629434" cy="38563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D357D-1F5B-B98A-8DE5-46108CF3375A}"/>
              </a:ext>
            </a:extLst>
          </p:cNvPr>
          <p:cNvSpPr txBox="1"/>
          <p:nvPr/>
        </p:nvSpPr>
        <p:spPr>
          <a:xfrm>
            <a:off x="939256" y="5070435"/>
            <a:ext cx="4095993" cy="830997"/>
          </a:xfrm>
          <a:prstGeom prst="rect">
            <a:avLst/>
          </a:prstGeom>
          <a:noFill/>
        </p:spPr>
        <p:txBody>
          <a:bodyPr wrap="none" rtlCol="0">
            <a:spAutoFit/>
          </a:bodyPr>
          <a:lstStyle/>
          <a:p>
            <a:pPr algn="ctr"/>
            <a:r>
              <a:rPr lang="en-US" sz="4800" dirty="0">
                <a:solidFill>
                  <a:schemeClr val="accent5">
                    <a:lumMod val="50000"/>
                  </a:schemeClr>
                </a:solidFill>
              </a:rPr>
              <a:t> </a:t>
            </a:r>
            <a:r>
              <a:rPr lang="ru-RU" sz="4800" dirty="0">
                <a:solidFill>
                  <a:schemeClr val="accent5">
                    <a:lumMod val="50000"/>
                  </a:schemeClr>
                </a:solidFill>
              </a:rPr>
              <a:t>+ </a:t>
            </a:r>
            <a:r>
              <a:rPr lang="en-US" sz="4800" dirty="0">
                <a:solidFill>
                  <a:schemeClr val="accent5">
                    <a:lumMod val="50000"/>
                  </a:schemeClr>
                </a:solidFill>
              </a:rPr>
              <a:t>NaOH, CuSO</a:t>
            </a:r>
            <a:r>
              <a:rPr lang="en-US" sz="4800" baseline="-25000" dirty="0">
                <a:solidFill>
                  <a:schemeClr val="accent5">
                    <a:lumMod val="50000"/>
                  </a:schemeClr>
                </a:solidFill>
              </a:rPr>
              <a:t>4</a:t>
            </a:r>
            <a:endParaRPr lang="ru-RU" sz="4800" dirty="0">
              <a:solidFill>
                <a:srgbClr val="FF0000"/>
              </a:solidFill>
            </a:endParaRPr>
          </a:p>
        </p:txBody>
      </p:sp>
      <p:sp>
        <p:nvSpPr>
          <p:cNvPr id="4" name="TextBox 3">
            <a:extLst>
              <a:ext uri="{FF2B5EF4-FFF2-40B4-BE49-F238E27FC236}">
                <a16:creationId xmlns:a16="http://schemas.microsoft.com/office/drawing/2014/main" id="{6ECAE83F-D941-2B01-183E-A7811C4063C3}"/>
              </a:ext>
            </a:extLst>
          </p:cNvPr>
          <p:cNvSpPr txBox="1"/>
          <p:nvPr/>
        </p:nvSpPr>
        <p:spPr>
          <a:xfrm>
            <a:off x="1008186" y="6055149"/>
            <a:ext cx="1620957" cy="523220"/>
          </a:xfrm>
          <a:prstGeom prst="rect">
            <a:avLst/>
          </a:prstGeom>
          <a:noFill/>
        </p:spPr>
        <p:txBody>
          <a:bodyPr wrap="none" rtlCol="0">
            <a:spAutoFit/>
          </a:bodyPr>
          <a:lstStyle/>
          <a:p>
            <a:r>
              <a:rPr lang="zh-CN" altLang="en-US" sz="2800" b="1" dirty="0"/>
              <a:t>什么色？</a:t>
            </a:r>
            <a:endParaRPr lang="ru-RU" sz="2800" b="1" dirty="0"/>
          </a:p>
        </p:txBody>
      </p:sp>
      <p:sp>
        <p:nvSpPr>
          <p:cNvPr id="5" name="TextBox 4">
            <a:extLst>
              <a:ext uri="{FF2B5EF4-FFF2-40B4-BE49-F238E27FC236}">
                <a16:creationId xmlns:a16="http://schemas.microsoft.com/office/drawing/2014/main" id="{A34110D0-E04E-E505-141A-1078144B9FF1}"/>
              </a:ext>
            </a:extLst>
          </p:cNvPr>
          <p:cNvSpPr txBox="1"/>
          <p:nvPr/>
        </p:nvSpPr>
        <p:spPr>
          <a:xfrm>
            <a:off x="6380303" y="4984941"/>
            <a:ext cx="4596131" cy="830997"/>
          </a:xfrm>
          <a:prstGeom prst="rect">
            <a:avLst/>
          </a:prstGeom>
          <a:noFill/>
        </p:spPr>
        <p:txBody>
          <a:bodyPr wrap="none" rtlCol="0">
            <a:spAutoFit/>
          </a:bodyPr>
          <a:lstStyle/>
          <a:p>
            <a:pPr algn="ctr"/>
            <a:r>
              <a:rPr lang="en-US" sz="4800" dirty="0">
                <a:solidFill>
                  <a:schemeClr val="accent5">
                    <a:lumMod val="50000"/>
                  </a:schemeClr>
                </a:solidFill>
              </a:rPr>
              <a:t> </a:t>
            </a:r>
            <a:r>
              <a:rPr lang="ru-RU" sz="4800" dirty="0">
                <a:solidFill>
                  <a:schemeClr val="accent5">
                    <a:lumMod val="50000"/>
                  </a:schemeClr>
                </a:solidFill>
              </a:rPr>
              <a:t>+ </a:t>
            </a:r>
            <a:r>
              <a:rPr lang="en-US" sz="4800" dirty="0">
                <a:solidFill>
                  <a:schemeClr val="accent5">
                    <a:lumMod val="50000"/>
                  </a:schemeClr>
                </a:solidFill>
              </a:rPr>
              <a:t>NaOH, CuSO</a:t>
            </a:r>
            <a:r>
              <a:rPr lang="en-US" sz="4800" baseline="-25000" dirty="0">
                <a:solidFill>
                  <a:schemeClr val="accent5">
                    <a:lumMod val="50000"/>
                  </a:schemeClr>
                </a:solidFill>
              </a:rPr>
              <a:t>4</a:t>
            </a:r>
            <a:r>
              <a:rPr lang="en-US" sz="4800" dirty="0">
                <a:solidFill>
                  <a:schemeClr val="accent5">
                    <a:lumMod val="50000"/>
                  </a:schemeClr>
                </a:solidFill>
              </a:rPr>
              <a:t>, </a:t>
            </a:r>
            <a:r>
              <a:rPr lang="en-US" sz="4800" dirty="0">
                <a:solidFill>
                  <a:srgbClr val="FF0000"/>
                </a:solidFill>
              </a:rPr>
              <a:t>t</a:t>
            </a:r>
            <a:endParaRPr lang="ru-RU" sz="4800" dirty="0">
              <a:solidFill>
                <a:srgbClr val="FF0000"/>
              </a:solidFill>
            </a:endParaRPr>
          </a:p>
        </p:txBody>
      </p:sp>
      <p:sp>
        <p:nvSpPr>
          <p:cNvPr id="6" name="TextBox 5">
            <a:extLst>
              <a:ext uri="{FF2B5EF4-FFF2-40B4-BE49-F238E27FC236}">
                <a16:creationId xmlns:a16="http://schemas.microsoft.com/office/drawing/2014/main" id="{9409A2C5-9C0D-0DC3-5C60-F81D8F9CD759}"/>
              </a:ext>
            </a:extLst>
          </p:cNvPr>
          <p:cNvSpPr txBox="1"/>
          <p:nvPr/>
        </p:nvSpPr>
        <p:spPr>
          <a:xfrm>
            <a:off x="6699302" y="5969655"/>
            <a:ext cx="1620957" cy="523220"/>
          </a:xfrm>
          <a:prstGeom prst="rect">
            <a:avLst/>
          </a:prstGeom>
          <a:noFill/>
        </p:spPr>
        <p:txBody>
          <a:bodyPr wrap="none" rtlCol="0">
            <a:spAutoFit/>
          </a:bodyPr>
          <a:lstStyle/>
          <a:p>
            <a:r>
              <a:rPr lang="zh-CN" altLang="en-US" sz="2800" b="1" dirty="0"/>
              <a:t>什么色？</a:t>
            </a:r>
            <a:endParaRPr lang="ru-RU" sz="2800" b="1" dirty="0"/>
          </a:p>
        </p:txBody>
      </p:sp>
    </p:spTree>
    <p:extLst>
      <p:ext uri="{BB962C8B-B14F-4D97-AF65-F5344CB8AC3E}">
        <p14:creationId xmlns:p14="http://schemas.microsoft.com/office/powerpoint/2010/main" val="1514444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D3F711-4667-2BF9-F34E-07E800B1BE5D}"/>
              </a:ext>
            </a:extLst>
          </p:cNvPr>
          <p:cNvSpPr>
            <a:spLocks noGrp="1"/>
          </p:cNvSpPr>
          <p:nvPr>
            <p:ph type="title"/>
          </p:nvPr>
        </p:nvSpPr>
        <p:spPr/>
        <p:txBody>
          <a:bodyPr>
            <a:normAutofit fontScale="90000"/>
          </a:bodyPr>
          <a:lstStyle/>
          <a:p>
            <a:r>
              <a:rPr lang="ru-RU" altLang="zh-CN" dirty="0"/>
              <a:t>Почему молоко не прозрачное?</a:t>
            </a:r>
            <a:br>
              <a:rPr lang="en-US" altLang="zh-CN" dirty="0"/>
            </a:br>
            <a:r>
              <a:rPr lang="zh-CN" altLang="en-US" dirty="0"/>
              <a:t>为什么牛奶不透明的？</a:t>
            </a:r>
            <a:br>
              <a:rPr lang="en-US" altLang="zh-CN" dirty="0"/>
            </a:br>
            <a:r>
              <a:rPr lang="en-US" altLang="ja-JP" dirty="0" err="1"/>
              <a:t>tòumíng</a:t>
            </a:r>
            <a:endParaRPr lang="ru-RU" dirty="0"/>
          </a:p>
        </p:txBody>
      </p:sp>
      <p:pic>
        <p:nvPicPr>
          <p:cNvPr id="4" name="Picture 2">
            <a:extLst>
              <a:ext uri="{FF2B5EF4-FFF2-40B4-BE49-F238E27FC236}">
                <a16:creationId xmlns:a16="http://schemas.microsoft.com/office/drawing/2014/main" id="{61D421B0-6B58-D018-5836-D3D22AA138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4BA784BE-CF00-FD80-2E49-A7C546B8976F}"/>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a:extLst>
              <a:ext uri="{FF2B5EF4-FFF2-40B4-BE49-F238E27FC236}">
                <a16:creationId xmlns:a16="http://schemas.microsoft.com/office/drawing/2014/main" id="{B85BAE50-A455-A09C-881F-8E48DA9C40ED}"/>
              </a:ext>
            </a:extLst>
          </p:cNvPr>
          <p:cNvCxnSpPr/>
          <p:nvPr/>
        </p:nvCxnSpPr>
        <p:spPr>
          <a:xfrm>
            <a:off x="4913194" y="3944203"/>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Овал 7">
            <a:extLst>
              <a:ext uri="{FF2B5EF4-FFF2-40B4-BE49-F238E27FC236}">
                <a16:creationId xmlns:a16="http://schemas.microsoft.com/office/drawing/2014/main" id="{3AEC7CAA-07CF-ED00-1B52-072F94EDF39D}"/>
              </a:ext>
            </a:extLst>
          </p:cNvPr>
          <p:cNvSpPr/>
          <p:nvPr/>
        </p:nvSpPr>
        <p:spPr>
          <a:xfrm>
            <a:off x="5554639" y="4339988"/>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0408B02E-8165-1607-B1F9-80A8639FE2BC}"/>
              </a:ext>
            </a:extLst>
          </p:cNvPr>
          <p:cNvSpPr/>
          <p:nvPr/>
        </p:nvSpPr>
        <p:spPr>
          <a:xfrm>
            <a:off x="6375779" y="4926843"/>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88E8E897-8166-8A76-5F4F-DFA89F4F3687}"/>
              </a:ext>
            </a:extLst>
          </p:cNvPr>
          <p:cNvSpPr/>
          <p:nvPr/>
        </p:nvSpPr>
        <p:spPr>
          <a:xfrm>
            <a:off x="5424985" y="5610864"/>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 стрелкой 11">
            <a:extLst>
              <a:ext uri="{FF2B5EF4-FFF2-40B4-BE49-F238E27FC236}">
                <a16:creationId xmlns:a16="http://schemas.microsoft.com/office/drawing/2014/main" id="{B7A9DECA-DF1A-6259-E790-67C5E0854595}"/>
              </a:ext>
            </a:extLst>
          </p:cNvPr>
          <p:cNvCxnSpPr/>
          <p:nvPr/>
        </p:nvCxnSpPr>
        <p:spPr>
          <a:xfrm>
            <a:off x="1555845" y="4469641"/>
            <a:ext cx="3998793"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C3E31E05-C579-4752-FB5E-4F4C2C414209}"/>
              </a:ext>
            </a:extLst>
          </p:cNvPr>
          <p:cNvCxnSpPr>
            <a:cxnSpLocks/>
          </p:cNvCxnSpPr>
          <p:nvPr/>
        </p:nvCxnSpPr>
        <p:spPr>
          <a:xfrm flipV="1">
            <a:off x="5684292" y="2927446"/>
            <a:ext cx="2552132" cy="1508077"/>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54D12491-B84E-B693-9925-45C483FE03CD}"/>
              </a:ext>
            </a:extLst>
          </p:cNvPr>
          <p:cNvCxnSpPr>
            <a:cxnSpLocks/>
          </p:cNvCxnSpPr>
          <p:nvPr/>
        </p:nvCxnSpPr>
        <p:spPr>
          <a:xfrm>
            <a:off x="5697940" y="4541339"/>
            <a:ext cx="2258705" cy="1069525"/>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13E9F9B4-F525-A41B-4CE0-0C2EC56D6A8E}"/>
              </a:ext>
            </a:extLst>
          </p:cNvPr>
          <p:cNvCxnSpPr>
            <a:cxnSpLocks/>
          </p:cNvCxnSpPr>
          <p:nvPr/>
        </p:nvCxnSpPr>
        <p:spPr>
          <a:xfrm flipV="1">
            <a:off x="5854886" y="3978322"/>
            <a:ext cx="2552133" cy="48372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3DE47926-8ACB-F697-251D-BD626D4CB0D2}"/>
              </a:ext>
            </a:extLst>
          </p:cNvPr>
          <p:cNvCxnSpPr/>
          <p:nvPr/>
        </p:nvCxnSpPr>
        <p:spPr>
          <a:xfrm flipH="1" flipV="1">
            <a:off x="3671248" y="5404513"/>
            <a:ext cx="1883390" cy="336004"/>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D2C4766-1B55-E124-87F0-8AA300A17BD2}"/>
              </a:ext>
            </a:extLst>
          </p:cNvPr>
          <p:cNvSpPr txBox="1"/>
          <p:nvPr/>
        </p:nvSpPr>
        <p:spPr>
          <a:xfrm>
            <a:off x="1743374" y="4995079"/>
            <a:ext cx="2982291" cy="1569660"/>
          </a:xfrm>
          <a:prstGeom prst="rect">
            <a:avLst/>
          </a:prstGeom>
          <a:noFill/>
        </p:spPr>
        <p:txBody>
          <a:bodyPr wrap="none" rtlCol="0">
            <a:spAutoFit/>
          </a:bodyPr>
          <a:lstStyle/>
          <a:p>
            <a:r>
              <a:rPr lang="zh-CN" altLang="en-US" sz="3200" dirty="0"/>
              <a:t>脂质滴</a:t>
            </a:r>
            <a:br>
              <a:rPr lang="ru-RU" altLang="zh-CN" sz="3200" dirty="0"/>
            </a:br>
            <a:r>
              <a:rPr lang="en-US" altLang="zh-CN" sz="3200" dirty="0" err="1"/>
              <a:t>Zhī</a:t>
            </a:r>
            <a:r>
              <a:rPr lang="en-US" altLang="zh-CN" sz="3200" dirty="0"/>
              <a:t> </a:t>
            </a:r>
            <a:r>
              <a:rPr lang="en-US" altLang="zh-CN" sz="3200" dirty="0" err="1"/>
              <a:t>zhí</a:t>
            </a:r>
            <a:r>
              <a:rPr lang="ru-RU" altLang="zh-CN" sz="3200" dirty="0"/>
              <a:t> </a:t>
            </a:r>
            <a:r>
              <a:rPr lang="en-US" altLang="zh-CN" sz="3200" dirty="0" err="1"/>
              <a:t>dī</a:t>
            </a:r>
            <a:br>
              <a:rPr lang="en-US" altLang="zh-CN" sz="3200" dirty="0"/>
            </a:br>
            <a:r>
              <a:rPr lang="ru-RU" altLang="zh-CN" sz="3200" dirty="0"/>
              <a:t>липидная капля</a:t>
            </a:r>
            <a:endParaRPr lang="ru-RU" sz="3200" dirty="0"/>
          </a:p>
        </p:txBody>
      </p:sp>
      <p:sp>
        <p:nvSpPr>
          <p:cNvPr id="22" name="TextBox 21">
            <a:extLst>
              <a:ext uri="{FF2B5EF4-FFF2-40B4-BE49-F238E27FC236}">
                <a16:creationId xmlns:a16="http://schemas.microsoft.com/office/drawing/2014/main" id="{686B1F66-45B2-BFAC-3A8B-5116DD7F85BE}"/>
              </a:ext>
            </a:extLst>
          </p:cNvPr>
          <p:cNvSpPr txBox="1"/>
          <p:nvPr/>
        </p:nvSpPr>
        <p:spPr>
          <a:xfrm>
            <a:off x="1186989" y="2961564"/>
            <a:ext cx="2293192" cy="1569660"/>
          </a:xfrm>
          <a:prstGeom prst="rect">
            <a:avLst/>
          </a:prstGeom>
          <a:noFill/>
        </p:spPr>
        <p:txBody>
          <a:bodyPr wrap="none" rtlCol="0">
            <a:spAutoFit/>
          </a:bodyPr>
          <a:lstStyle/>
          <a:p>
            <a:r>
              <a:rPr lang="zh-CN" altLang="en-US" sz="3200" dirty="0"/>
              <a:t>一束光</a:t>
            </a:r>
            <a:endParaRPr lang="en-US" altLang="zh-CN" sz="3200" dirty="0"/>
          </a:p>
          <a:p>
            <a:r>
              <a:rPr lang="en-US" sz="3200" dirty="0" err="1"/>
              <a:t>Yī</a:t>
            </a:r>
            <a:r>
              <a:rPr lang="en-US" sz="3200" dirty="0"/>
              <a:t> </a:t>
            </a:r>
            <a:r>
              <a:rPr lang="en-US" sz="3200" dirty="0" err="1"/>
              <a:t>shù</a:t>
            </a:r>
            <a:r>
              <a:rPr lang="en-US" sz="3200" dirty="0"/>
              <a:t> </a:t>
            </a:r>
            <a:r>
              <a:rPr lang="en-US" sz="3200" dirty="0" err="1"/>
              <a:t>guāng</a:t>
            </a:r>
            <a:br>
              <a:rPr lang="en-US" sz="3200" dirty="0"/>
            </a:br>
            <a:r>
              <a:rPr lang="ru-RU" sz="3200" dirty="0"/>
              <a:t>луч света</a:t>
            </a:r>
          </a:p>
        </p:txBody>
      </p:sp>
      <p:sp>
        <p:nvSpPr>
          <p:cNvPr id="24" name="TextBox 23">
            <a:extLst>
              <a:ext uri="{FF2B5EF4-FFF2-40B4-BE49-F238E27FC236}">
                <a16:creationId xmlns:a16="http://schemas.microsoft.com/office/drawing/2014/main" id="{6E669169-4AAA-E146-25F3-783736012F11}"/>
              </a:ext>
            </a:extLst>
          </p:cNvPr>
          <p:cNvSpPr txBox="1"/>
          <p:nvPr/>
        </p:nvSpPr>
        <p:spPr>
          <a:xfrm>
            <a:off x="5424985" y="4953691"/>
            <a:ext cx="6093724" cy="369332"/>
          </a:xfrm>
          <a:prstGeom prst="rect">
            <a:avLst/>
          </a:prstGeom>
          <a:noFill/>
        </p:spPr>
        <p:txBody>
          <a:bodyPr wrap="square">
            <a:spAutoFit/>
          </a:bodyPr>
          <a:lstStyle/>
          <a:p>
            <a:r>
              <a:rPr lang="zh-CN" altLang="en-US" dirty="0"/>
              <a:t>水乳液</a:t>
            </a:r>
            <a:endParaRPr lang="ru-RU" dirty="0"/>
          </a:p>
        </p:txBody>
      </p:sp>
      <p:sp>
        <p:nvSpPr>
          <p:cNvPr id="3" name="TextBox 2">
            <a:extLst>
              <a:ext uri="{FF2B5EF4-FFF2-40B4-BE49-F238E27FC236}">
                <a16:creationId xmlns:a16="http://schemas.microsoft.com/office/drawing/2014/main" id="{DE1D27B8-58EE-D796-C556-9473021FE31F}"/>
              </a:ext>
            </a:extLst>
          </p:cNvPr>
          <p:cNvSpPr txBox="1"/>
          <p:nvPr/>
        </p:nvSpPr>
        <p:spPr>
          <a:xfrm>
            <a:off x="9048466" y="3534770"/>
            <a:ext cx="2279470" cy="369332"/>
          </a:xfrm>
          <a:prstGeom prst="rect">
            <a:avLst/>
          </a:prstGeom>
          <a:noFill/>
        </p:spPr>
        <p:txBody>
          <a:bodyPr wrap="none" rtlCol="0">
            <a:spAutoFit/>
          </a:bodyPr>
          <a:lstStyle/>
          <a:p>
            <a:r>
              <a:rPr lang="zh-CN" altLang="en-US" dirty="0"/>
              <a:t>漫射 </a:t>
            </a:r>
            <a:r>
              <a:rPr lang="ru-RU" altLang="zh-CN" dirty="0"/>
              <a:t>44 рассеиваться</a:t>
            </a:r>
            <a:endParaRPr lang="ru-RU" dirty="0"/>
          </a:p>
        </p:txBody>
      </p:sp>
      <p:sp>
        <p:nvSpPr>
          <p:cNvPr id="6" name="TextBox 5">
            <a:extLst>
              <a:ext uri="{FF2B5EF4-FFF2-40B4-BE49-F238E27FC236}">
                <a16:creationId xmlns:a16="http://schemas.microsoft.com/office/drawing/2014/main" id="{91714EBD-49BC-98B6-C79A-953BA2ABC855}"/>
              </a:ext>
            </a:extLst>
          </p:cNvPr>
          <p:cNvSpPr txBox="1"/>
          <p:nvPr/>
        </p:nvSpPr>
        <p:spPr>
          <a:xfrm>
            <a:off x="9621672" y="4599294"/>
            <a:ext cx="1311578" cy="369332"/>
          </a:xfrm>
          <a:prstGeom prst="rect">
            <a:avLst/>
          </a:prstGeom>
          <a:noFill/>
        </p:spPr>
        <p:txBody>
          <a:bodyPr wrap="none" rtlCol="0">
            <a:spAutoFit/>
          </a:bodyPr>
          <a:lstStyle/>
          <a:p>
            <a:r>
              <a:rPr lang="zh-CN" altLang="en-US" dirty="0"/>
              <a:t>通过  </a:t>
            </a:r>
            <a:r>
              <a:rPr lang="ru-RU" altLang="zh-CN" dirty="0"/>
              <a:t>через</a:t>
            </a:r>
            <a:endParaRPr lang="ru-RU" dirty="0"/>
          </a:p>
        </p:txBody>
      </p:sp>
    </p:spTree>
    <p:extLst>
      <p:ext uri="{BB962C8B-B14F-4D97-AF65-F5344CB8AC3E}">
        <p14:creationId xmlns:p14="http://schemas.microsoft.com/office/powerpoint/2010/main" val="4147331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EF5249-5605-1EB8-29C4-77D999D4375C}"/>
              </a:ext>
            </a:extLst>
          </p:cNvPr>
          <p:cNvSpPr>
            <a:spLocks noGrp="1"/>
          </p:cNvSpPr>
          <p:nvPr>
            <p:ph type="title"/>
          </p:nvPr>
        </p:nvSpPr>
        <p:spPr/>
        <p:txBody>
          <a:bodyPr/>
          <a:lstStyle/>
          <a:p>
            <a:r>
              <a:rPr lang="zh-CN" altLang="en-US" dirty="0"/>
              <a:t>离心机后</a:t>
            </a:r>
            <a:br>
              <a:rPr lang="en-US" altLang="zh-CN" dirty="0"/>
            </a:br>
            <a:r>
              <a:rPr lang="ru-RU" altLang="zh-CN" dirty="0"/>
              <a:t>После центрифуги</a:t>
            </a:r>
            <a:endParaRPr lang="ru-RU" dirty="0"/>
          </a:p>
        </p:txBody>
      </p:sp>
      <p:pic>
        <p:nvPicPr>
          <p:cNvPr id="4" name="Picture 2">
            <a:extLst>
              <a:ext uri="{FF2B5EF4-FFF2-40B4-BE49-F238E27FC236}">
                <a16:creationId xmlns:a16="http://schemas.microsoft.com/office/drawing/2014/main" id="{CF4B1C01-5A7A-E822-0BEB-A5F24A522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1C1A657C-FCDB-23B2-8C72-43006F9DD4B8}"/>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a:extLst>
              <a:ext uri="{FF2B5EF4-FFF2-40B4-BE49-F238E27FC236}">
                <a16:creationId xmlns:a16="http://schemas.microsoft.com/office/drawing/2014/main" id="{C4D4A0A4-5F27-CE3A-7693-7C5F26A5642D}"/>
              </a:ext>
            </a:extLst>
          </p:cNvPr>
          <p:cNvCxnSpPr/>
          <p:nvPr/>
        </p:nvCxnSpPr>
        <p:spPr>
          <a:xfrm>
            <a:off x="4913194" y="3944203"/>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Овал 6">
            <a:extLst>
              <a:ext uri="{FF2B5EF4-FFF2-40B4-BE49-F238E27FC236}">
                <a16:creationId xmlns:a16="http://schemas.microsoft.com/office/drawing/2014/main" id="{3104E5B0-AD41-891F-E8A8-1C4FEA17F447}"/>
              </a:ext>
            </a:extLst>
          </p:cNvPr>
          <p:cNvSpPr/>
          <p:nvPr/>
        </p:nvSpPr>
        <p:spPr>
          <a:xfrm>
            <a:off x="5691119" y="4339988"/>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3F616F4F-55A3-F72F-76C9-DC25F00C3AC4}"/>
              </a:ext>
            </a:extLst>
          </p:cNvPr>
          <p:cNvSpPr/>
          <p:nvPr/>
        </p:nvSpPr>
        <p:spPr>
          <a:xfrm>
            <a:off x="6375779" y="4080678"/>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7BC6DCF2-BC1D-08BA-7528-F20215CE1E5B}"/>
              </a:ext>
            </a:extLst>
          </p:cNvPr>
          <p:cNvSpPr/>
          <p:nvPr/>
        </p:nvSpPr>
        <p:spPr>
          <a:xfrm>
            <a:off x="5056494" y="4055021"/>
            <a:ext cx="259307" cy="259306"/>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E3DEE30A-DD75-929E-9571-5EAA7081E8B3}"/>
              </a:ext>
            </a:extLst>
          </p:cNvPr>
          <p:cNvSpPr txBox="1"/>
          <p:nvPr/>
        </p:nvSpPr>
        <p:spPr>
          <a:xfrm>
            <a:off x="880282" y="2894059"/>
            <a:ext cx="3837292" cy="1569660"/>
          </a:xfrm>
          <a:prstGeom prst="rect">
            <a:avLst/>
          </a:prstGeom>
          <a:noFill/>
        </p:spPr>
        <p:txBody>
          <a:bodyPr wrap="square">
            <a:spAutoFit/>
          </a:bodyPr>
          <a:lstStyle/>
          <a:p>
            <a:r>
              <a:rPr lang="zh-CN" altLang="en-US" sz="3200" dirty="0"/>
              <a:t>不一样</a:t>
            </a:r>
            <a:r>
              <a:rPr lang="ru-RU" sz="3200" dirty="0" err="1"/>
              <a:t>密度</a:t>
            </a:r>
            <a:endParaRPr lang="ru-RU" sz="3200" dirty="0"/>
          </a:p>
          <a:p>
            <a:r>
              <a:rPr lang="en-US" altLang="ja-JP" sz="3200" dirty="0" err="1"/>
              <a:t>mìdù</a:t>
            </a:r>
            <a:br>
              <a:rPr lang="en-US" altLang="ja-JP" sz="3200" dirty="0"/>
            </a:br>
            <a:r>
              <a:rPr lang="ru-RU" altLang="ja-JP" sz="3200" dirty="0"/>
              <a:t>разная плотность</a:t>
            </a:r>
            <a:endParaRPr lang="ru-RU" sz="3200" dirty="0"/>
          </a:p>
        </p:txBody>
      </p:sp>
      <p:sp>
        <p:nvSpPr>
          <p:cNvPr id="3" name="TextBox 2">
            <a:extLst>
              <a:ext uri="{FF2B5EF4-FFF2-40B4-BE49-F238E27FC236}">
                <a16:creationId xmlns:a16="http://schemas.microsoft.com/office/drawing/2014/main" id="{09F55C27-AB2E-C181-DFCA-507B178BBE22}"/>
              </a:ext>
            </a:extLst>
          </p:cNvPr>
          <p:cNvSpPr txBox="1"/>
          <p:nvPr/>
        </p:nvSpPr>
        <p:spPr>
          <a:xfrm>
            <a:off x="7410734" y="4599294"/>
            <a:ext cx="184731" cy="369332"/>
          </a:xfrm>
          <a:prstGeom prst="rect">
            <a:avLst/>
          </a:prstGeom>
          <a:noFill/>
        </p:spPr>
        <p:txBody>
          <a:bodyPr wrap="none" rtlCol="0">
            <a:spAutoFit/>
          </a:bodyPr>
          <a:lstStyle/>
          <a:p>
            <a:endParaRPr lang="ru-RU" dirty="0"/>
          </a:p>
        </p:txBody>
      </p:sp>
      <p:sp>
        <p:nvSpPr>
          <p:cNvPr id="12" name="TextBox 11">
            <a:extLst>
              <a:ext uri="{FF2B5EF4-FFF2-40B4-BE49-F238E27FC236}">
                <a16:creationId xmlns:a16="http://schemas.microsoft.com/office/drawing/2014/main" id="{F25A7338-316B-75CB-5A49-5514E5BC4A82}"/>
              </a:ext>
            </a:extLst>
          </p:cNvPr>
          <p:cNvSpPr txBox="1"/>
          <p:nvPr/>
        </p:nvSpPr>
        <p:spPr>
          <a:xfrm>
            <a:off x="5970412" y="4476458"/>
            <a:ext cx="5584208" cy="523220"/>
          </a:xfrm>
          <a:prstGeom prst="rect">
            <a:avLst/>
          </a:prstGeom>
          <a:noFill/>
        </p:spPr>
        <p:txBody>
          <a:bodyPr wrap="square">
            <a:spAutoFit/>
          </a:bodyPr>
          <a:lstStyle/>
          <a:p>
            <a:r>
              <a:rPr lang="zh-CN" altLang="en-US" sz="2800" dirty="0"/>
              <a:t>脂质</a:t>
            </a:r>
            <a:endParaRPr lang="ru-RU" sz="2800" dirty="0"/>
          </a:p>
        </p:txBody>
      </p:sp>
      <p:sp>
        <p:nvSpPr>
          <p:cNvPr id="13" name="TextBox 12">
            <a:extLst>
              <a:ext uri="{FF2B5EF4-FFF2-40B4-BE49-F238E27FC236}">
                <a16:creationId xmlns:a16="http://schemas.microsoft.com/office/drawing/2014/main" id="{E1EEE3D8-6199-5376-B4C8-B776C1B43EA4}"/>
              </a:ext>
            </a:extLst>
          </p:cNvPr>
          <p:cNvSpPr txBox="1"/>
          <p:nvPr/>
        </p:nvSpPr>
        <p:spPr>
          <a:xfrm>
            <a:off x="6098276" y="5716282"/>
            <a:ext cx="6093724" cy="523220"/>
          </a:xfrm>
          <a:prstGeom prst="rect">
            <a:avLst/>
          </a:prstGeom>
          <a:noFill/>
        </p:spPr>
        <p:txBody>
          <a:bodyPr wrap="square">
            <a:spAutoFit/>
          </a:bodyPr>
          <a:lstStyle/>
          <a:p>
            <a:r>
              <a:rPr lang="zh-CN" altLang="en-US" sz="2800" dirty="0"/>
              <a:t>水</a:t>
            </a:r>
            <a:endParaRPr lang="ru-RU" sz="2800" dirty="0"/>
          </a:p>
        </p:txBody>
      </p:sp>
      <p:sp>
        <p:nvSpPr>
          <p:cNvPr id="10" name="TextBox 9">
            <a:extLst>
              <a:ext uri="{FF2B5EF4-FFF2-40B4-BE49-F238E27FC236}">
                <a16:creationId xmlns:a16="http://schemas.microsoft.com/office/drawing/2014/main" id="{D6C49EFB-F78C-6BB5-C66B-E8AE2C13DBD5}"/>
              </a:ext>
            </a:extLst>
          </p:cNvPr>
          <p:cNvSpPr txBox="1"/>
          <p:nvPr/>
        </p:nvSpPr>
        <p:spPr>
          <a:xfrm>
            <a:off x="8871045" y="4314327"/>
            <a:ext cx="1551066" cy="369332"/>
          </a:xfrm>
          <a:prstGeom prst="rect">
            <a:avLst/>
          </a:prstGeom>
          <a:noFill/>
        </p:spPr>
        <p:txBody>
          <a:bodyPr wrap="none" rtlCol="0">
            <a:spAutoFit/>
          </a:bodyPr>
          <a:lstStyle/>
          <a:p>
            <a:r>
              <a:rPr lang="zh-CN" altLang="en-US" dirty="0"/>
              <a:t>分层 </a:t>
            </a:r>
            <a:r>
              <a:rPr lang="en-US" altLang="ja-JP" dirty="0" err="1"/>
              <a:t>fēncéng</a:t>
            </a:r>
            <a:r>
              <a:rPr lang="en-US" altLang="ja-JP" dirty="0"/>
              <a:t>  </a:t>
            </a:r>
            <a:endParaRPr lang="ru-RU" dirty="0"/>
          </a:p>
        </p:txBody>
      </p:sp>
    </p:spTree>
    <p:extLst>
      <p:ext uri="{BB962C8B-B14F-4D97-AF65-F5344CB8AC3E}">
        <p14:creationId xmlns:p14="http://schemas.microsoft.com/office/powerpoint/2010/main" val="1188741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zh-CN" altLang="en-US" sz="4400" dirty="0"/>
              <a:t>脂</a:t>
            </a:r>
            <a:r>
              <a:rPr lang="zh-CN" altLang="en-US" dirty="0"/>
              <a:t>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фигура 6">
            <a:extLst>
              <a:ext uri="{FF2B5EF4-FFF2-40B4-BE49-F238E27FC236}">
                <a16:creationId xmlns:a16="http://schemas.microsoft.com/office/drawing/2014/main" id="{503CEAF5-BB5D-3DC4-1C6E-6366A2FEF87E}"/>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2638289"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3509748" y="2232223"/>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11" name="TextBox 10">
            <a:extLst>
              <a:ext uri="{FF2B5EF4-FFF2-40B4-BE49-F238E27FC236}">
                <a16:creationId xmlns:a16="http://schemas.microsoft.com/office/drawing/2014/main" id="{C4B88146-90F0-8546-400F-4AC41776E9E0}"/>
              </a:ext>
            </a:extLst>
          </p:cNvPr>
          <p:cNvSpPr txBox="1"/>
          <p:nvPr/>
        </p:nvSpPr>
        <p:spPr>
          <a:xfrm>
            <a:off x="2593075" y="6026697"/>
            <a:ext cx="6093724" cy="369332"/>
          </a:xfrm>
          <a:prstGeom prst="rect">
            <a:avLst/>
          </a:prstGeom>
          <a:noFill/>
        </p:spPr>
        <p:txBody>
          <a:bodyPr wrap="square">
            <a:spAutoFit/>
          </a:bodyPr>
          <a:lstStyle/>
          <a:p>
            <a:r>
              <a:rPr lang="ru-RU" dirty="0" err="1"/>
              <a:t>汽油</a:t>
            </a:r>
            <a:endParaRPr lang="ru-RU" dirty="0"/>
          </a:p>
        </p:txBody>
      </p:sp>
      <p:pic>
        <p:nvPicPr>
          <p:cNvPr id="3" name="Рисунок 2">
            <a:extLst>
              <a:ext uri="{FF2B5EF4-FFF2-40B4-BE49-F238E27FC236}">
                <a16:creationId xmlns:a16="http://schemas.microsoft.com/office/drawing/2014/main" id="{9F318DF1-EE1D-0737-C6A8-F5EE0519F49A}"/>
              </a:ext>
            </a:extLst>
          </p:cNvPr>
          <p:cNvPicPr>
            <a:picLocks noChangeAspect="1"/>
          </p:cNvPicPr>
          <p:nvPr/>
        </p:nvPicPr>
        <p:blipFill>
          <a:blip r:embed="rId3"/>
          <a:stretch>
            <a:fillRect/>
          </a:stretch>
        </p:blipFill>
        <p:spPr>
          <a:xfrm>
            <a:off x="4305589" y="1744291"/>
            <a:ext cx="1975275" cy="1774090"/>
          </a:xfrm>
          <a:prstGeom prst="rect">
            <a:avLst/>
          </a:prstGeom>
        </p:spPr>
      </p:pic>
      <p:pic>
        <p:nvPicPr>
          <p:cNvPr id="5" name="Рисунок 4">
            <a:extLst>
              <a:ext uri="{FF2B5EF4-FFF2-40B4-BE49-F238E27FC236}">
                <a16:creationId xmlns:a16="http://schemas.microsoft.com/office/drawing/2014/main" id="{50CEDC22-5784-CF44-931A-984098750DE0}"/>
              </a:ext>
            </a:extLst>
          </p:cNvPr>
          <p:cNvPicPr>
            <a:picLocks noChangeAspect="1"/>
          </p:cNvPicPr>
          <p:nvPr/>
        </p:nvPicPr>
        <p:blipFill>
          <a:blip r:embed="rId3"/>
          <a:stretch>
            <a:fillRect/>
          </a:stretch>
        </p:blipFill>
        <p:spPr>
          <a:xfrm>
            <a:off x="4322484" y="3023526"/>
            <a:ext cx="1975275" cy="1774090"/>
          </a:xfrm>
          <a:prstGeom prst="rect">
            <a:avLst/>
          </a:prstGeom>
        </p:spPr>
      </p:pic>
      <p:pic>
        <p:nvPicPr>
          <p:cNvPr id="6" name="Рисунок 5">
            <a:extLst>
              <a:ext uri="{FF2B5EF4-FFF2-40B4-BE49-F238E27FC236}">
                <a16:creationId xmlns:a16="http://schemas.microsoft.com/office/drawing/2014/main" id="{1D6B022C-CA0A-9004-13F4-1B9603D670BA}"/>
              </a:ext>
            </a:extLst>
          </p:cNvPr>
          <p:cNvPicPr>
            <a:picLocks noChangeAspect="1"/>
          </p:cNvPicPr>
          <p:nvPr/>
        </p:nvPicPr>
        <p:blipFill>
          <a:blip r:embed="rId3"/>
          <a:stretch>
            <a:fillRect/>
          </a:stretch>
        </p:blipFill>
        <p:spPr>
          <a:xfrm>
            <a:off x="4339379" y="4437273"/>
            <a:ext cx="1975275" cy="1774090"/>
          </a:xfrm>
          <a:prstGeom prst="rect">
            <a:avLst/>
          </a:prstGeom>
        </p:spPr>
      </p:pic>
      <p:pic>
        <p:nvPicPr>
          <p:cNvPr id="10" name="Рисунок 9">
            <a:extLst>
              <a:ext uri="{FF2B5EF4-FFF2-40B4-BE49-F238E27FC236}">
                <a16:creationId xmlns:a16="http://schemas.microsoft.com/office/drawing/2014/main" id="{781A03F5-ACDB-7408-DB3D-F74D13768770}"/>
              </a:ext>
            </a:extLst>
          </p:cNvPr>
          <p:cNvPicPr>
            <a:picLocks noChangeAspect="1"/>
          </p:cNvPicPr>
          <p:nvPr/>
        </p:nvPicPr>
        <p:blipFill>
          <a:blip r:embed="rId3"/>
          <a:stretch>
            <a:fillRect/>
          </a:stretch>
        </p:blipFill>
        <p:spPr>
          <a:xfrm>
            <a:off x="5885562" y="1744291"/>
            <a:ext cx="1975275" cy="1774090"/>
          </a:xfrm>
          <a:prstGeom prst="rect">
            <a:avLst/>
          </a:prstGeom>
        </p:spPr>
      </p:pic>
      <p:pic>
        <p:nvPicPr>
          <p:cNvPr id="12" name="Рисунок 11">
            <a:extLst>
              <a:ext uri="{FF2B5EF4-FFF2-40B4-BE49-F238E27FC236}">
                <a16:creationId xmlns:a16="http://schemas.microsoft.com/office/drawing/2014/main" id="{4281001A-9AEA-AE18-5B21-1233FCA9641A}"/>
              </a:ext>
            </a:extLst>
          </p:cNvPr>
          <p:cNvPicPr>
            <a:picLocks noChangeAspect="1"/>
          </p:cNvPicPr>
          <p:nvPr/>
        </p:nvPicPr>
        <p:blipFill>
          <a:blip r:embed="rId3"/>
          <a:stretch>
            <a:fillRect/>
          </a:stretch>
        </p:blipFill>
        <p:spPr>
          <a:xfrm>
            <a:off x="5902457" y="3023526"/>
            <a:ext cx="1975275" cy="1774090"/>
          </a:xfrm>
          <a:prstGeom prst="rect">
            <a:avLst/>
          </a:prstGeom>
        </p:spPr>
      </p:pic>
      <p:pic>
        <p:nvPicPr>
          <p:cNvPr id="13" name="Рисунок 12">
            <a:extLst>
              <a:ext uri="{FF2B5EF4-FFF2-40B4-BE49-F238E27FC236}">
                <a16:creationId xmlns:a16="http://schemas.microsoft.com/office/drawing/2014/main" id="{18B190A9-8825-6736-A6D8-3CBE068F3563}"/>
              </a:ext>
            </a:extLst>
          </p:cNvPr>
          <p:cNvPicPr>
            <a:picLocks noChangeAspect="1"/>
          </p:cNvPicPr>
          <p:nvPr/>
        </p:nvPicPr>
        <p:blipFill>
          <a:blip r:embed="rId3"/>
          <a:stretch>
            <a:fillRect/>
          </a:stretch>
        </p:blipFill>
        <p:spPr>
          <a:xfrm>
            <a:off x="5919352" y="4437273"/>
            <a:ext cx="1975275" cy="1774090"/>
          </a:xfrm>
          <a:prstGeom prst="rect">
            <a:avLst/>
          </a:prstGeom>
        </p:spPr>
      </p:pic>
      <p:sp>
        <p:nvSpPr>
          <p:cNvPr id="14" name="TextBox 13">
            <a:extLst>
              <a:ext uri="{FF2B5EF4-FFF2-40B4-BE49-F238E27FC236}">
                <a16:creationId xmlns:a16="http://schemas.microsoft.com/office/drawing/2014/main" id="{2F8A764E-BC2F-44BD-C110-23B4726AC7D5}"/>
              </a:ext>
            </a:extLst>
          </p:cNvPr>
          <p:cNvSpPr txBox="1"/>
          <p:nvPr/>
        </p:nvSpPr>
        <p:spPr>
          <a:xfrm>
            <a:off x="4574275" y="6017708"/>
            <a:ext cx="6093724" cy="369332"/>
          </a:xfrm>
          <a:prstGeom prst="rect">
            <a:avLst/>
          </a:prstGeom>
          <a:noFill/>
        </p:spPr>
        <p:txBody>
          <a:bodyPr wrap="square">
            <a:spAutoFit/>
          </a:bodyPr>
          <a:lstStyle/>
          <a:p>
            <a:r>
              <a:rPr lang="zh-CN" altLang="en-US" dirty="0"/>
              <a:t>水</a:t>
            </a:r>
            <a:endParaRPr lang="ru-RU" dirty="0"/>
          </a:p>
        </p:txBody>
      </p:sp>
      <p:pic>
        <p:nvPicPr>
          <p:cNvPr id="2050" name="Picture 2">
            <a:extLst>
              <a:ext uri="{FF2B5EF4-FFF2-40B4-BE49-F238E27FC236}">
                <a16:creationId xmlns:a16="http://schemas.microsoft.com/office/drawing/2014/main" id="{1C4F03D1-79AD-8215-87C0-863C7489F3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79"/>
          <a:stretch/>
        </p:blipFill>
        <p:spPr bwMode="auto">
          <a:xfrm>
            <a:off x="8505193" y="3518381"/>
            <a:ext cx="3049598" cy="1154589"/>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4563D90E-0A97-1FB4-FC06-4355E8B12067}"/>
              </a:ext>
            </a:extLst>
          </p:cNvPr>
          <p:cNvPicPr>
            <a:picLocks noChangeAspect="1"/>
          </p:cNvPicPr>
          <p:nvPr/>
        </p:nvPicPr>
        <p:blipFill>
          <a:blip r:embed="rId3"/>
          <a:stretch>
            <a:fillRect/>
          </a:stretch>
        </p:blipFill>
        <p:spPr>
          <a:xfrm rot="16200000">
            <a:off x="10062499" y="3063980"/>
            <a:ext cx="1975275" cy="1774090"/>
          </a:xfrm>
          <a:prstGeom prst="rect">
            <a:avLst/>
          </a:prstGeom>
        </p:spPr>
      </p:pic>
      <p:sp>
        <p:nvSpPr>
          <p:cNvPr id="16" name="TextBox 15">
            <a:extLst>
              <a:ext uri="{FF2B5EF4-FFF2-40B4-BE49-F238E27FC236}">
                <a16:creationId xmlns:a16="http://schemas.microsoft.com/office/drawing/2014/main" id="{793954CC-79C4-6772-AACD-0BBD54D31DBF}"/>
              </a:ext>
            </a:extLst>
          </p:cNvPr>
          <p:cNvSpPr txBox="1"/>
          <p:nvPr/>
        </p:nvSpPr>
        <p:spPr>
          <a:xfrm>
            <a:off x="7860837" y="4960578"/>
            <a:ext cx="5692926" cy="1200329"/>
          </a:xfrm>
          <a:prstGeom prst="rect">
            <a:avLst/>
          </a:prstGeom>
          <a:noFill/>
        </p:spPr>
        <p:txBody>
          <a:bodyPr wrap="square" rtlCol="0">
            <a:spAutoFit/>
          </a:bodyPr>
          <a:lstStyle/>
          <a:p>
            <a:r>
              <a:rPr lang="zh-CN" altLang="en-US" sz="2400" dirty="0"/>
              <a:t>化学键 </a:t>
            </a:r>
            <a:r>
              <a:rPr lang="en-US" altLang="ja-JP" sz="2400" dirty="0" err="1"/>
              <a:t>jiàn</a:t>
            </a:r>
            <a:r>
              <a:rPr lang="ru-RU" altLang="ja-JP" sz="2400" dirty="0"/>
              <a:t> химическая связь</a:t>
            </a:r>
            <a:r>
              <a:rPr lang="en-US" altLang="ja-JP" sz="2400" dirty="0"/>
              <a:t> </a:t>
            </a:r>
          </a:p>
          <a:p>
            <a:r>
              <a:rPr lang="zh-CN" altLang="en-US" sz="2400" dirty="0"/>
              <a:t>氢键</a:t>
            </a:r>
            <a:r>
              <a:rPr lang="en-US" altLang="zh-CN" sz="2400" dirty="0"/>
              <a:t> </a:t>
            </a:r>
            <a:r>
              <a:rPr lang="en-US" altLang="ja-JP" sz="2400" dirty="0" err="1"/>
              <a:t>qīngjiàn</a:t>
            </a:r>
            <a:r>
              <a:rPr lang="ru-RU" altLang="ja-JP" sz="2400" dirty="0"/>
              <a:t> водородная связь</a:t>
            </a:r>
            <a:endParaRPr lang="en-US" altLang="ja-JP" sz="2400" dirty="0"/>
          </a:p>
          <a:p>
            <a:r>
              <a:rPr lang="zh-CN" altLang="en-US" sz="2400" dirty="0"/>
              <a:t>电荷</a:t>
            </a:r>
            <a:r>
              <a:rPr lang="en-US" altLang="zh-CN" sz="2400" dirty="0"/>
              <a:t> </a:t>
            </a:r>
            <a:r>
              <a:rPr lang="en-US" altLang="ja-JP" sz="2400" dirty="0" err="1"/>
              <a:t>diànhè</a:t>
            </a:r>
            <a:r>
              <a:rPr lang="ru-RU" altLang="ja-JP" sz="2400" dirty="0"/>
              <a:t> заряд</a:t>
            </a:r>
            <a:endParaRPr lang="ru-RU" sz="2400" dirty="0"/>
          </a:p>
        </p:txBody>
      </p:sp>
    </p:spTree>
    <p:extLst>
      <p:ext uri="{BB962C8B-B14F-4D97-AF65-F5344CB8AC3E}">
        <p14:creationId xmlns:p14="http://schemas.microsoft.com/office/powerpoint/2010/main" val="2854767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en-US" altLang="zh-CN" dirty="0"/>
              <a:t>zhi</a:t>
            </a:r>
            <a:r>
              <a:rPr lang="zh-CN" altLang="en-US" dirty="0"/>
              <a:t>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a:extLst>
              <a:ext uri="{FF2B5EF4-FFF2-40B4-BE49-F238E27FC236}">
                <a16:creationId xmlns:a16="http://schemas.microsoft.com/office/drawing/2014/main" id="{05A1274C-D1D4-F786-DAE0-1972FA6DB0DE}"/>
              </a:ext>
            </a:extLst>
          </p:cNvPr>
          <p:cNvPicPr>
            <a:picLocks noChangeAspect="1"/>
          </p:cNvPicPr>
          <p:nvPr/>
        </p:nvPicPr>
        <p:blipFill>
          <a:blip r:embed="rId3"/>
          <a:stretch>
            <a:fillRect/>
          </a:stretch>
        </p:blipFill>
        <p:spPr>
          <a:xfrm>
            <a:off x="2418625" y="1701878"/>
            <a:ext cx="1975275" cy="1774090"/>
          </a:xfrm>
          <a:prstGeom prst="rect">
            <a:avLst/>
          </a:prstGeom>
        </p:spPr>
      </p:pic>
      <p:grpSp>
        <p:nvGrpSpPr>
          <p:cNvPr id="5" name="Группа 4">
            <a:extLst>
              <a:ext uri="{FF2B5EF4-FFF2-40B4-BE49-F238E27FC236}">
                <a16:creationId xmlns:a16="http://schemas.microsoft.com/office/drawing/2014/main" id="{BCCC9446-6859-6224-F8FC-582246DAD29C}"/>
              </a:ext>
            </a:extLst>
          </p:cNvPr>
          <p:cNvGrpSpPr/>
          <p:nvPr/>
        </p:nvGrpSpPr>
        <p:grpSpPr>
          <a:xfrm>
            <a:off x="1842448" y="1828915"/>
            <a:ext cx="5272053" cy="4340035"/>
            <a:chOff x="1842448" y="1828915"/>
            <a:chExt cx="5272053" cy="4340035"/>
          </a:xfrm>
        </p:grpSpPr>
        <p:sp>
          <p:nvSpPr>
            <p:cNvPr id="7" name="Полилиния: фигура 6">
              <a:extLst>
                <a:ext uri="{FF2B5EF4-FFF2-40B4-BE49-F238E27FC236}">
                  <a16:creationId xmlns:a16="http://schemas.microsoft.com/office/drawing/2014/main" id="{503CEAF5-BB5D-3DC4-1C6E-6366A2FEF87E}"/>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4021565"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6363874"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40D06CE6-D51A-9D32-9EDB-1699DFA7DE5E}"/>
                </a:ext>
              </a:extLst>
            </p:cNvPr>
            <p:cNvPicPr>
              <a:picLocks noChangeAspect="1"/>
            </p:cNvPicPr>
            <p:nvPr/>
          </p:nvPicPr>
          <p:blipFill>
            <a:blip r:embed="rId3"/>
            <a:stretch>
              <a:fillRect/>
            </a:stretch>
          </p:blipFill>
          <p:spPr>
            <a:xfrm>
              <a:off x="2435520" y="2981113"/>
              <a:ext cx="1975275" cy="1774090"/>
            </a:xfrm>
            <a:prstGeom prst="rect">
              <a:avLst/>
            </a:prstGeom>
          </p:spPr>
        </p:pic>
        <p:pic>
          <p:nvPicPr>
            <p:cNvPr id="20" name="Рисунок 19">
              <a:extLst>
                <a:ext uri="{FF2B5EF4-FFF2-40B4-BE49-F238E27FC236}">
                  <a16:creationId xmlns:a16="http://schemas.microsoft.com/office/drawing/2014/main" id="{4A3E47CD-9ECA-4EEE-CF46-20BA3853766C}"/>
                </a:ext>
              </a:extLst>
            </p:cNvPr>
            <p:cNvPicPr>
              <a:picLocks noChangeAspect="1"/>
            </p:cNvPicPr>
            <p:nvPr/>
          </p:nvPicPr>
          <p:blipFill>
            <a:blip r:embed="rId3"/>
            <a:stretch>
              <a:fillRect/>
            </a:stretch>
          </p:blipFill>
          <p:spPr>
            <a:xfrm>
              <a:off x="2452415" y="4394860"/>
              <a:ext cx="1975275" cy="1774090"/>
            </a:xfrm>
            <a:prstGeom prst="rect">
              <a:avLst/>
            </a:prstGeom>
          </p:spPr>
        </p:pic>
        <p:pic>
          <p:nvPicPr>
            <p:cNvPr id="21" name="Рисунок 20">
              <a:extLst>
                <a:ext uri="{FF2B5EF4-FFF2-40B4-BE49-F238E27FC236}">
                  <a16:creationId xmlns:a16="http://schemas.microsoft.com/office/drawing/2014/main" id="{7EFDEA60-CA4B-0C9B-3211-14AACE10626D}"/>
                </a:ext>
              </a:extLst>
            </p:cNvPr>
            <p:cNvPicPr>
              <a:picLocks noChangeAspect="1"/>
            </p:cNvPicPr>
            <p:nvPr/>
          </p:nvPicPr>
          <p:blipFill>
            <a:blip r:embed="rId3"/>
            <a:stretch>
              <a:fillRect/>
            </a:stretch>
          </p:blipFill>
          <p:spPr>
            <a:xfrm>
              <a:off x="4652906" y="1828915"/>
              <a:ext cx="1975275" cy="1774090"/>
            </a:xfrm>
            <a:prstGeom prst="rect">
              <a:avLst/>
            </a:prstGeom>
          </p:spPr>
        </p:pic>
        <p:pic>
          <p:nvPicPr>
            <p:cNvPr id="22" name="Рисунок 21">
              <a:extLst>
                <a:ext uri="{FF2B5EF4-FFF2-40B4-BE49-F238E27FC236}">
                  <a16:creationId xmlns:a16="http://schemas.microsoft.com/office/drawing/2014/main" id="{1B09B3E5-EF1B-658D-B628-F4756E484B70}"/>
                </a:ext>
              </a:extLst>
            </p:cNvPr>
            <p:cNvPicPr>
              <a:picLocks noChangeAspect="1"/>
            </p:cNvPicPr>
            <p:nvPr/>
          </p:nvPicPr>
          <p:blipFill>
            <a:blip r:embed="rId3"/>
            <a:stretch>
              <a:fillRect/>
            </a:stretch>
          </p:blipFill>
          <p:spPr>
            <a:xfrm>
              <a:off x="4783449" y="3063980"/>
              <a:ext cx="1975275" cy="1774090"/>
            </a:xfrm>
            <a:prstGeom prst="rect">
              <a:avLst/>
            </a:prstGeom>
          </p:spPr>
        </p:pic>
        <p:pic>
          <p:nvPicPr>
            <p:cNvPr id="23" name="Рисунок 22">
              <a:extLst>
                <a:ext uri="{FF2B5EF4-FFF2-40B4-BE49-F238E27FC236}">
                  <a16:creationId xmlns:a16="http://schemas.microsoft.com/office/drawing/2014/main" id="{07E26EBC-63A5-A1DB-A6FB-EF47898A3723}"/>
                </a:ext>
              </a:extLst>
            </p:cNvPr>
            <p:cNvPicPr>
              <a:picLocks noChangeAspect="1"/>
            </p:cNvPicPr>
            <p:nvPr/>
          </p:nvPicPr>
          <p:blipFill>
            <a:blip r:embed="rId3"/>
            <a:stretch>
              <a:fillRect/>
            </a:stretch>
          </p:blipFill>
          <p:spPr>
            <a:xfrm>
              <a:off x="4840489" y="4299045"/>
              <a:ext cx="1975275" cy="1774090"/>
            </a:xfrm>
            <a:prstGeom prst="rect">
              <a:avLst/>
            </a:prstGeom>
          </p:spPr>
        </p:pic>
      </p:grpSp>
      <p:sp>
        <p:nvSpPr>
          <p:cNvPr id="3" name="TextBox 2">
            <a:extLst>
              <a:ext uri="{FF2B5EF4-FFF2-40B4-BE49-F238E27FC236}">
                <a16:creationId xmlns:a16="http://schemas.microsoft.com/office/drawing/2014/main" id="{9ADF533B-F3F6-8ED4-DC8B-41FD736C27C5}"/>
              </a:ext>
            </a:extLst>
          </p:cNvPr>
          <p:cNvSpPr txBox="1"/>
          <p:nvPr/>
        </p:nvSpPr>
        <p:spPr>
          <a:xfrm>
            <a:off x="8011236" y="4094328"/>
            <a:ext cx="2634054" cy="1200329"/>
          </a:xfrm>
          <a:prstGeom prst="rect">
            <a:avLst/>
          </a:prstGeom>
          <a:solidFill>
            <a:schemeClr val="bg1"/>
          </a:solidFill>
        </p:spPr>
        <p:txBody>
          <a:bodyPr wrap="none" rtlCol="0">
            <a:spAutoFit/>
          </a:bodyPr>
          <a:lstStyle/>
          <a:p>
            <a:r>
              <a:rPr lang="zh-CN" altLang="en-US" sz="3600" dirty="0"/>
              <a:t>水不能</a:t>
            </a:r>
            <a:r>
              <a:rPr lang="en-US" altLang="zh-CN" sz="3600" dirty="0">
                <a:solidFill>
                  <a:srgbClr val="FF0000"/>
                </a:solidFill>
              </a:rPr>
              <a:t>-</a:t>
            </a:r>
            <a:r>
              <a:rPr lang="zh-CN" altLang="en-US" sz="3600" dirty="0"/>
              <a:t>氢键</a:t>
            </a:r>
            <a:endParaRPr lang="en-US" altLang="zh-CN" sz="3600" dirty="0"/>
          </a:p>
          <a:p>
            <a:r>
              <a:rPr lang="zh-CN" altLang="en-US" sz="3600" dirty="0"/>
              <a:t>加入</a:t>
            </a:r>
            <a:endParaRPr lang="ru-RU" sz="3600" dirty="0"/>
          </a:p>
        </p:txBody>
      </p:sp>
    </p:spTree>
    <p:extLst>
      <p:ext uri="{BB962C8B-B14F-4D97-AF65-F5344CB8AC3E}">
        <p14:creationId xmlns:p14="http://schemas.microsoft.com/office/powerpoint/2010/main" val="215185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фигура 6">
            <a:extLst>
              <a:ext uri="{FF2B5EF4-FFF2-40B4-BE49-F238E27FC236}">
                <a16:creationId xmlns:a16="http://schemas.microsoft.com/office/drawing/2014/main" id="{503CEAF5-BB5D-3DC4-1C6E-6366A2FEF87E}"/>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4021565"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6363874"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5A1274C-D1D4-F786-DAE0-1972FA6DB0DE}"/>
              </a:ext>
            </a:extLst>
          </p:cNvPr>
          <p:cNvPicPr>
            <a:picLocks noChangeAspect="1"/>
          </p:cNvPicPr>
          <p:nvPr/>
        </p:nvPicPr>
        <p:blipFill>
          <a:blip r:embed="rId3"/>
          <a:stretch>
            <a:fillRect/>
          </a:stretch>
        </p:blipFill>
        <p:spPr>
          <a:xfrm>
            <a:off x="2418625" y="1701878"/>
            <a:ext cx="1975275" cy="1774090"/>
          </a:xfrm>
          <a:prstGeom prst="rect">
            <a:avLst/>
          </a:prstGeom>
        </p:spPr>
      </p:pic>
      <p:pic>
        <p:nvPicPr>
          <p:cNvPr id="19" name="Рисунок 18">
            <a:extLst>
              <a:ext uri="{FF2B5EF4-FFF2-40B4-BE49-F238E27FC236}">
                <a16:creationId xmlns:a16="http://schemas.microsoft.com/office/drawing/2014/main" id="{40D06CE6-D51A-9D32-9EDB-1699DFA7DE5E}"/>
              </a:ext>
            </a:extLst>
          </p:cNvPr>
          <p:cNvPicPr>
            <a:picLocks noChangeAspect="1"/>
          </p:cNvPicPr>
          <p:nvPr/>
        </p:nvPicPr>
        <p:blipFill>
          <a:blip r:embed="rId3"/>
          <a:stretch>
            <a:fillRect/>
          </a:stretch>
        </p:blipFill>
        <p:spPr>
          <a:xfrm>
            <a:off x="2435520" y="2981113"/>
            <a:ext cx="1975275" cy="1774090"/>
          </a:xfrm>
          <a:prstGeom prst="rect">
            <a:avLst/>
          </a:prstGeom>
        </p:spPr>
      </p:pic>
      <p:pic>
        <p:nvPicPr>
          <p:cNvPr id="20" name="Рисунок 19">
            <a:extLst>
              <a:ext uri="{FF2B5EF4-FFF2-40B4-BE49-F238E27FC236}">
                <a16:creationId xmlns:a16="http://schemas.microsoft.com/office/drawing/2014/main" id="{4A3E47CD-9ECA-4EEE-CF46-20BA3853766C}"/>
              </a:ext>
            </a:extLst>
          </p:cNvPr>
          <p:cNvPicPr>
            <a:picLocks noChangeAspect="1"/>
          </p:cNvPicPr>
          <p:nvPr/>
        </p:nvPicPr>
        <p:blipFill>
          <a:blip r:embed="rId3"/>
          <a:stretch>
            <a:fillRect/>
          </a:stretch>
        </p:blipFill>
        <p:spPr>
          <a:xfrm>
            <a:off x="2452415" y="4394860"/>
            <a:ext cx="1975275" cy="1774090"/>
          </a:xfrm>
          <a:prstGeom prst="rect">
            <a:avLst/>
          </a:prstGeom>
        </p:spPr>
      </p:pic>
      <p:pic>
        <p:nvPicPr>
          <p:cNvPr id="21" name="Рисунок 20">
            <a:extLst>
              <a:ext uri="{FF2B5EF4-FFF2-40B4-BE49-F238E27FC236}">
                <a16:creationId xmlns:a16="http://schemas.microsoft.com/office/drawing/2014/main" id="{7EFDEA60-CA4B-0C9B-3211-14AACE10626D}"/>
              </a:ext>
            </a:extLst>
          </p:cNvPr>
          <p:cNvPicPr>
            <a:picLocks noChangeAspect="1"/>
          </p:cNvPicPr>
          <p:nvPr/>
        </p:nvPicPr>
        <p:blipFill>
          <a:blip r:embed="rId3"/>
          <a:stretch>
            <a:fillRect/>
          </a:stretch>
        </p:blipFill>
        <p:spPr>
          <a:xfrm>
            <a:off x="4652906" y="1828915"/>
            <a:ext cx="1975275" cy="1774090"/>
          </a:xfrm>
          <a:prstGeom prst="rect">
            <a:avLst/>
          </a:prstGeom>
        </p:spPr>
      </p:pic>
      <p:pic>
        <p:nvPicPr>
          <p:cNvPr id="22" name="Рисунок 21">
            <a:extLst>
              <a:ext uri="{FF2B5EF4-FFF2-40B4-BE49-F238E27FC236}">
                <a16:creationId xmlns:a16="http://schemas.microsoft.com/office/drawing/2014/main" id="{1B09B3E5-EF1B-658D-B628-F4756E484B70}"/>
              </a:ext>
            </a:extLst>
          </p:cNvPr>
          <p:cNvPicPr>
            <a:picLocks noChangeAspect="1"/>
          </p:cNvPicPr>
          <p:nvPr/>
        </p:nvPicPr>
        <p:blipFill>
          <a:blip r:embed="rId3"/>
          <a:stretch>
            <a:fillRect/>
          </a:stretch>
        </p:blipFill>
        <p:spPr>
          <a:xfrm>
            <a:off x="4783449" y="3063980"/>
            <a:ext cx="1975275" cy="1774090"/>
          </a:xfrm>
          <a:prstGeom prst="rect">
            <a:avLst/>
          </a:prstGeom>
        </p:spPr>
      </p:pic>
      <p:pic>
        <p:nvPicPr>
          <p:cNvPr id="23" name="Рисунок 22">
            <a:extLst>
              <a:ext uri="{FF2B5EF4-FFF2-40B4-BE49-F238E27FC236}">
                <a16:creationId xmlns:a16="http://schemas.microsoft.com/office/drawing/2014/main" id="{07E26EBC-63A5-A1DB-A6FB-EF47898A3723}"/>
              </a:ext>
            </a:extLst>
          </p:cNvPr>
          <p:cNvPicPr>
            <a:picLocks noChangeAspect="1"/>
          </p:cNvPicPr>
          <p:nvPr/>
        </p:nvPicPr>
        <p:blipFill>
          <a:blip r:embed="rId3"/>
          <a:stretch>
            <a:fillRect/>
          </a:stretch>
        </p:blipFill>
        <p:spPr>
          <a:xfrm>
            <a:off x="4840489" y="4299045"/>
            <a:ext cx="1975275" cy="1774090"/>
          </a:xfrm>
          <a:prstGeom prst="rect">
            <a:avLst/>
          </a:prstGeom>
        </p:spPr>
      </p:pic>
      <p:sp>
        <p:nvSpPr>
          <p:cNvPr id="3" name="TextBox 2">
            <a:extLst>
              <a:ext uri="{FF2B5EF4-FFF2-40B4-BE49-F238E27FC236}">
                <a16:creationId xmlns:a16="http://schemas.microsoft.com/office/drawing/2014/main" id="{9ADF533B-F3F6-8ED4-DC8B-41FD736C27C5}"/>
              </a:ext>
            </a:extLst>
          </p:cNvPr>
          <p:cNvSpPr txBox="1"/>
          <p:nvPr/>
        </p:nvSpPr>
        <p:spPr>
          <a:xfrm>
            <a:off x="5711855" y="4059584"/>
            <a:ext cx="6186309" cy="646331"/>
          </a:xfrm>
          <a:prstGeom prst="rect">
            <a:avLst/>
          </a:prstGeom>
          <a:noFill/>
        </p:spPr>
        <p:txBody>
          <a:bodyPr wrap="none" rtlCol="0">
            <a:spAutoFit/>
          </a:bodyPr>
          <a:lstStyle/>
          <a:p>
            <a:r>
              <a:rPr lang="zh-CN" altLang="en-US" sz="3600" dirty="0">
                <a:latin typeface="+mn-ea"/>
              </a:rPr>
              <a:t>汽油分子能去另一个汽油分子</a:t>
            </a:r>
            <a:endParaRPr lang="ru-RU" sz="3600" dirty="0">
              <a:latin typeface="+mn-ea"/>
            </a:endParaRPr>
          </a:p>
        </p:txBody>
      </p:sp>
      <p:sp>
        <p:nvSpPr>
          <p:cNvPr id="6" name="Полилиния: фигура 5">
            <a:extLst>
              <a:ext uri="{FF2B5EF4-FFF2-40B4-BE49-F238E27FC236}">
                <a16:creationId xmlns:a16="http://schemas.microsoft.com/office/drawing/2014/main" id="{CC368430-0466-7B81-2FBA-E3561662F81D}"/>
              </a:ext>
            </a:extLst>
          </p:cNvPr>
          <p:cNvSpPr/>
          <p:nvPr/>
        </p:nvSpPr>
        <p:spPr>
          <a:xfrm>
            <a:off x="4872251" y="1511268"/>
            <a:ext cx="1679209" cy="808851"/>
          </a:xfrm>
          <a:custGeom>
            <a:avLst/>
            <a:gdLst>
              <a:gd name="connsiteX0" fmla="*/ 1665027 w 1679209"/>
              <a:gd name="connsiteY0" fmla="*/ 781556 h 808851"/>
              <a:gd name="connsiteX1" fmla="*/ 1555845 w 1679209"/>
              <a:gd name="connsiteY1" fmla="*/ 522248 h 808851"/>
              <a:gd name="connsiteX2" fmla="*/ 764274 w 1679209"/>
              <a:gd name="connsiteY2" fmla="*/ 3633 h 808851"/>
              <a:gd name="connsiteX3" fmla="*/ 0 w 1679209"/>
              <a:gd name="connsiteY3" fmla="*/ 808851 h 808851"/>
            </a:gdLst>
            <a:ahLst/>
            <a:cxnLst>
              <a:cxn ang="0">
                <a:pos x="connsiteX0" y="connsiteY0"/>
              </a:cxn>
              <a:cxn ang="0">
                <a:pos x="connsiteX1" y="connsiteY1"/>
              </a:cxn>
              <a:cxn ang="0">
                <a:pos x="connsiteX2" y="connsiteY2"/>
              </a:cxn>
              <a:cxn ang="0">
                <a:pos x="connsiteX3" y="connsiteY3"/>
              </a:cxn>
            </a:cxnLst>
            <a:rect l="l" t="t" r="r" b="b"/>
            <a:pathLst>
              <a:path w="1679209" h="808851">
                <a:moveTo>
                  <a:pt x="1665027" y="781556"/>
                </a:moveTo>
                <a:cubicBezTo>
                  <a:pt x="1685498" y="716729"/>
                  <a:pt x="1705970" y="651902"/>
                  <a:pt x="1555845" y="522248"/>
                </a:cubicBezTo>
                <a:cubicBezTo>
                  <a:pt x="1405720" y="392594"/>
                  <a:pt x="1023581" y="-44134"/>
                  <a:pt x="764274" y="3633"/>
                </a:cubicBezTo>
                <a:cubicBezTo>
                  <a:pt x="504967" y="51400"/>
                  <a:pt x="252483" y="430125"/>
                  <a:pt x="0" y="808851"/>
                </a:cubicBezTo>
              </a:path>
            </a:pathLst>
          </a:custGeom>
          <a:noFill/>
          <a:ln w="38100">
            <a:solidFill>
              <a:srgbClr val="00B050"/>
            </a:solidFill>
            <a:headEnd type="triangle" w="lg" len="lg"/>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51025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фигура 6">
            <a:extLst>
              <a:ext uri="{FF2B5EF4-FFF2-40B4-BE49-F238E27FC236}">
                <a16:creationId xmlns:a16="http://schemas.microsoft.com/office/drawing/2014/main" id="{503CEAF5-BB5D-3DC4-1C6E-6366A2FEF87E}"/>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6060223"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solidFill>
                <a:srgbClr val="0070C0"/>
              </a:solidFill>
            </a:endParaRPr>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6363874"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5A1274C-D1D4-F786-DAE0-1972FA6DB0DE}"/>
              </a:ext>
            </a:extLst>
          </p:cNvPr>
          <p:cNvPicPr>
            <a:picLocks noChangeAspect="1"/>
          </p:cNvPicPr>
          <p:nvPr/>
        </p:nvPicPr>
        <p:blipFill>
          <a:blip r:embed="rId3"/>
          <a:stretch>
            <a:fillRect/>
          </a:stretch>
        </p:blipFill>
        <p:spPr>
          <a:xfrm>
            <a:off x="2418625" y="1701878"/>
            <a:ext cx="1975275" cy="1774090"/>
          </a:xfrm>
          <a:prstGeom prst="rect">
            <a:avLst/>
          </a:prstGeom>
        </p:spPr>
      </p:pic>
      <p:pic>
        <p:nvPicPr>
          <p:cNvPr id="19" name="Рисунок 18">
            <a:extLst>
              <a:ext uri="{FF2B5EF4-FFF2-40B4-BE49-F238E27FC236}">
                <a16:creationId xmlns:a16="http://schemas.microsoft.com/office/drawing/2014/main" id="{40D06CE6-D51A-9D32-9EDB-1699DFA7DE5E}"/>
              </a:ext>
            </a:extLst>
          </p:cNvPr>
          <p:cNvPicPr>
            <a:picLocks noChangeAspect="1"/>
          </p:cNvPicPr>
          <p:nvPr/>
        </p:nvPicPr>
        <p:blipFill>
          <a:blip r:embed="rId3"/>
          <a:stretch>
            <a:fillRect/>
          </a:stretch>
        </p:blipFill>
        <p:spPr>
          <a:xfrm>
            <a:off x="2435520" y="2981113"/>
            <a:ext cx="1975275" cy="1774090"/>
          </a:xfrm>
          <a:prstGeom prst="rect">
            <a:avLst/>
          </a:prstGeom>
        </p:spPr>
      </p:pic>
      <p:pic>
        <p:nvPicPr>
          <p:cNvPr id="20" name="Рисунок 19">
            <a:extLst>
              <a:ext uri="{FF2B5EF4-FFF2-40B4-BE49-F238E27FC236}">
                <a16:creationId xmlns:a16="http://schemas.microsoft.com/office/drawing/2014/main" id="{4A3E47CD-9ECA-4EEE-CF46-20BA3853766C}"/>
              </a:ext>
            </a:extLst>
          </p:cNvPr>
          <p:cNvPicPr>
            <a:picLocks noChangeAspect="1"/>
          </p:cNvPicPr>
          <p:nvPr/>
        </p:nvPicPr>
        <p:blipFill>
          <a:blip r:embed="rId3"/>
          <a:stretch>
            <a:fillRect/>
          </a:stretch>
        </p:blipFill>
        <p:spPr>
          <a:xfrm>
            <a:off x="2452415" y="4394860"/>
            <a:ext cx="1975275" cy="1774090"/>
          </a:xfrm>
          <a:prstGeom prst="rect">
            <a:avLst/>
          </a:prstGeom>
        </p:spPr>
      </p:pic>
      <p:pic>
        <p:nvPicPr>
          <p:cNvPr id="21" name="Рисунок 20">
            <a:extLst>
              <a:ext uri="{FF2B5EF4-FFF2-40B4-BE49-F238E27FC236}">
                <a16:creationId xmlns:a16="http://schemas.microsoft.com/office/drawing/2014/main" id="{7EFDEA60-CA4B-0C9B-3211-14AACE10626D}"/>
              </a:ext>
            </a:extLst>
          </p:cNvPr>
          <p:cNvPicPr>
            <a:picLocks noChangeAspect="1"/>
          </p:cNvPicPr>
          <p:nvPr/>
        </p:nvPicPr>
        <p:blipFill>
          <a:blip r:embed="rId3"/>
          <a:stretch>
            <a:fillRect/>
          </a:stretch>
        </p:blipFill>
        <p:spPr>
          <a:xfrm>
            <a:off x="4652906" y="1828915"/>
            <a:ext cx="1975275" cy="1774090"/>
          </a:xfrm>
          <a:prstGeom prst="rect">
            <a:avLst/>
          </a:prstGeom>
        </p:spPr>
      </p:pic>
      <p:pic>
        <p:nvPicPr>
          <p:cNvPr id="22" name="Рисунок 21">
            <a:extLst>
              <a:ext uri="{FF2B5EF4-FFF2-40B4-BE49-F238E27FC236}">
                <a16:creationId xmlns:a16="http://schemas.microsoft.com/office/drawing/2014/main" id="{1B09B3E5-EF1B-658D-B628-F4756E484B70}"/>
              </a:ext>
            </a:extLst>
          </p:cNvPr>
          <p:cNvPicPr>
            <a:picLocks noChangeAspect="1"/>
          </p:cNvPicPr>
          <p:nvPr/>
        </p:nvPicPr>
        <p:blipFill>
          <a:blip r:embed="rId3"/>
          <a:stretch>
            <a:fillRect/>
          </a:stretch>
        </p:blipFill>
        <p:spPr>
          <a:xfrm>
            <a:off x="4783449" y="3063980"/>
            <a:ext cx="1975275" cy="1774090"/>
          </a:xfrm>
          <a:prstGeom prst="rect">
            <a:avLst/>
          </a:prstGeom>
        </p:spPr>
      </p:pic>
      <p:pic>
        <p:nvPicPr>
          <p:cNvPr id="23" name="Рисунок 22">
            <a:extLst>
              <a:ext uri="{FF2B5EF4-FFF2-40B4-BE49-F238E27FC236}">
                <a16:creationId xmlns:a16="http://schemas.microsoft.com/office/drawing/2014/main" id="{07E26EBC-63A5-A1DB-A6FB-EF47898A3723}"/>
              </a:ext>
            </a:extLst>
          </p:cNvPr>
          <p:cNvPicPr>
            <a:picLocks noChangeAspect="1"/>
          </p:cNvPicPr>
          <p:nvPr/>
        </p:nvPicPr>
        <p:blipFill>
          <a:blip r:embed="rId3"/>
          <a:stretch>
            <a:fillRect/>
          </a:stretch>
        </p:blipFill>
        <p:spPr>
          <a:xfrm>
            <a:off x="4840489" y="4299045"/>
            <a:ext cx="1975275" cy="1774090"/>
          </a:xfrm>
          <a:prstGeom prst="rect">
            <a:avLst/>
          </a:prstGeom>
        </p:spPr>
      </p:pic>
      <p:sp>
        <p:nvSpPr>
          <p:cNvPr id="3" name="TextBox 2">
            <a:extLst>
              <a:ext uri="{FF2B5EF4-FFF2-40B4-BE49-F238E27FC236}">
                <a16:creationId xmlns:a16="http://schemas.microsoft.com/office/drawing/2014/main" id="{9ADF533B-F3F6-8ED4-DC8B-41FD736C27C5}"/>
              </a:ext>
            </a:extLst>
          </p:cNvPr>
          <p:cNvSpPr txBox="1"/>
          <p:nvPr/>
        </p:nvSpPr>
        <p:spPr>
          <a:xfrm>
            <a:off x="8011236" y="4094328"/>
            <a:ext cx="3416320" cy="1200329"/>
          </a:xfrm>
          <a:prstGeom prst="rect">
            <a:avLst/>
          </a:prstGeom>
          <a:noFill/>
        </p:spPr>
        <p:txBody>
          <a:bodyPr wrap="none" rtlCol="0">
            <a:spAutoFit/>
          </a:bodyPr>
          <a:lstStyle/>
          <a:p>
            <a:r>
              <a:rPr lang="zh-CN" altLang="en-US" sz="3600" dirty="0"/>
              <a:t>水可以加入氢键</a:t>
            </a:r>
            <a:endParaRPr lang="en-US" altLang="zh-CN" sz="3600" dirty="0"/>
          </a:p>
          <a:p>
            <a:r>
              <a:rPr lang="zh-CN" altLang="en-US" sz="3600" dirty="0"/>
              <a:t>形成 </a:t>
            </a:r>
            <a:r>
              <a:rPr lang="en-US" altLang="ja-JP" sz="3600" dirty="0" err="1"/>
              <a:t>xìngchéng</a:t>
            </a:r>
            <a:endParaRPr lang="ru-RU" sz="3600" dirty="0"/>
          </a:p>
        </p:txBody>
      </p:sp>
      <p:sp>
        <p:nvSpPr>
          <p:cNvPr id="6" name="Полилиния: фигура 5">
            <a:extLst>
              <a:ext uri="{FF2B5EF4-FFF2-40B4-BE49-F238E27FC236}">
                <a16:creationId xmlns:a16="http://schemas.microsoft.com/office/drawing/2014/main" id="{CC368430-0466-7B81-2FBA-E3561662F81D}"/>
              </a:ext>
            </a:extLst>
          </p:cNvPr>
          <p:cNvSpPr/>
          <p:nvPr/>
        </p:nvSpPr>
        <p:spPr>
          <a:xfrm>
            <a:off x="4872251" y="1511268"/>
            <a:ext cx="1679209" cy="808851"/>
          </a:xfrm>
          <a:custGeom>
            <a:avLst/>
            <a:gdLst>
              <a:gd name="connsiteX0" fmla="*/ 1665027 w 1679209"/>
              <a:gd name="connsiteY0" fmla="*/ 781556 h 808851"/>
              <a:gd name="connsiteX1" fmla="*/ 1555845 w 1679209"/>
              <a:gd name="connsiteY1" fmla="*/ 522248 h 808851"/>
              <a:gd name="connsiteX2" fmla="*/ 764274 w 1679209"/>
              <a:gd name="connsiteY2" fmla="*/ 3633 h 808851"/>
              <a:gd name="connsiteX3" fmla="*/ 0 w 1679209"/>
              <a:gd name="connsiteY3" fmla="*/ 808851 h 808851"/>
            </a:gdLst>
            <a:ahLst/>
            <a:cxnLst>
              <a:cxn ang="0">
                <a:pos x="connsiteX0" y="connsiteY0"/>
              </a:cxn>
              <a:cxn ang="0">
                <a:pos x="connsiteX1" y="connsiteY1"/>
              </a:cxn>
              <a:cxn ang="0">
                <a:pos x="connsiteX2" y="connsiteY2"/>
              </a:cxn>
              <a:cxn ang="0">
                <a:pos x="connsiteX3" y="connsiteY3"/>
              </a:cxn>
            </a:cxnLst>
            <a:rect l="l" t="t" r="r" b="b"/>
            <a:pathLst>
              <a:path w="1679209" h="808851">
                <a:moveTo>
                  <a:pt x="1665027" y="781556"/>
                </a:moveTo>
                <a:cubicBezTo>
                  <a:pt x="1685498" y="716729"/>
                  <a:pt x="1705970" y="651902"/>
                  <a:pt x="1555845" y="522248"/>
                </a:cubicBezTo>
                <a:cubicBezTo>
                  <a:pt x="1405720" y="392594"/>
                  <a:pt x="1023581" y="-44134"/>
                  <a:pt x="764274" y="3633"/>
                </a:cubicBezTo>
                <a:cubicBezTo>
                  <a:pt x="504967" y="51400"/>
                  <a:pt x="252483" y="430125"/>
                  <a:pt x="0" y="808851"/>
                </a:cubicBezTo>
              </a:path>
            </a:pathLst>
          </a:custGeom>
          <a:noFill/>
          <a:ln w="38100">
            <a:solidFill>
              <a:srgbClr val="00B050"/>
            </a:solidFill>
            <a:headEnd type="triangle" w="lg" len="lg"/>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rgbClr val="00B050"/>
              </a:solidFill>
            </a:endParaRPr>
          </a:p>
        </p:txBody>
      </p:sp>
      <p:cxnSp>
        <p:nvCxnSpPr>
          <p:cNvPr id="10" name="Прямая соединительная линия 9">
            <a:extLst>
              <a:ext uri="{FF2B5EF4-FFF2-40B4-BE49-F238E27FC236}">
                <a16:creationId xmlns:a16="http://schemas.microsoft.com/office/drawing/2014/main" id="{CBF87D0F-DEAD-DAD4-1366-86205DBEEDD4}"/>
              </a:ext>
            </a:extLst>
          </p:cNvPr>
          <p:cNvCxnSpPr/>
          <p:nvPr/>
        </p:nvCxnSpPr>
        <p:spPr>
          <a:xfrm>
            <a:off x="4137285" y="2570589"/>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EC922C75-582B-457B-77A0-EF475F9310B8}"/>
              </a:ext>
            </a:extLst>
          </p:cNvPr>
          <p:cNvCxnSpPr/>
          <p:nvPr/>
        </p:nvCxnSpPr>
        <p:spPr>
          <a:xfrm>
            <a:off x="4214735" y="3802282"/>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8B27437-D18A-05DB-8184-0B93FA32EC32}"/>
              </a:ext>
            </a:extLst>
          </p:cNvPr>
          <p:cNvCxnSpPr/>
          <p:nvPr/>
        </p:nvCxnSpPr>
        <p:spPr>
          <a:xfrm>
            <a:off x="4322165" y="5168884"/>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73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D1C8CBD-44BD-091D-F1CC-6EBD989E2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185" y="2333568"/>
            <a:ext cx="834798" cy="83479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фигура 6">
            <a:extLst>
              <a:ext uri="{FF2B5EF4-FFF2-40B4-BE49-F238E27FC236}">
                <a16:creationId xmlns:a16="http://schemas.microsoft.com/office/drawing/2014/main" id="{503CEAF5-BB5D-3DC4-1C6E-6366A2FEF87E}"/>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6060223"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solidFill>
                <a:srgbClr val="0070C0"/>
              </a:solidFill>
            </a:endParaRPr>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6363874"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18" name="Рисунок 17">
            <a:extLst>
              <a:ext uri="{FF2B5EF4-FFF2-40B4-BE49-F238E27FC236}">
                <a16:creationId xmlns:a16="http://schemas.microsoft.com/office/drawing/2014/main" id="{05A1274C-D1D4-F786-DAE0-1972FA6DB0DE}"/>
              </a:ext>
            </a:extLst>
          </p:cNvPr>
          <p:cNvPicPr>
            <a:picLocks noChangeAspect="1"/>
          </p:cNvPicPr>
          <p:nvPr/>
        </p:nvPicPr>
        <p:blipFill>
          <a:blip r:embed="rId4"/>
          <a:stretch>
            <a:fillRect/>
          </a:stretch>
        </p:blipFill>
        <p:spPr>
          <a:xfrm>
            <a:off x="2418625" y="1701878"/>
            <a:ext cx="1975275" cy="1774090"/>
          </a:xfrm>
          <a:prstGeom prst="rect">
            <a:avLst/>
          </a:prstGeom>
        </p:spPr>
      </p:pic>
      <p:pic>
        <p:nvPicPr>
          <p:cNvPr id="19" name="Рисунок 18">
            <a:extLst>
              <a:ext uri="{FF2B5EF4-FFF2-40B4-BE49-F238E27FC236}">
                <a16:creationId xmlns:a16="http://schemas.microsoft.com/office/drawing/2014/main" id="{40D06CE6-D51A-9D32-9EDB-1699DFA7DE5E}"/>
              </a:ext>
            </a:extLst>
          </p:cNvPr>
          <p:cNvPicPr>
            <a:picLocks noChangeAspect="1"/>
          </p:cNvPicPr>
          <p:nvPr/>
        </p:nvPicPr>
        <p:blipFill>
          <a:blip r:embed="rId4"/>
          <a:stretch>
            <a:fillRect/>
          </a:stretch>
        </p:blipFill>
        <p:spPr>
          <a:xfrm>
            <a:off x="2435520" y="2981113"/>
            <a:ext cx="1975275" cy="1774090"/>
          </a:xfrm>
          <a:prstGeom prst="rect">
            <a:avLst/>
          </a:prstGeom>
        </p:spPr>
      </p:pic>
      <p:pic>
        <p:nvPicPr>
          <p:cNvPr id="20" name="Рисунок 19">
            <a:extLst>
              <a:ext uri="{FF2B5EF4-FFF2-40B4-BE49-F238E27FC236}">
                <a16:creationId xmlns:a16="http://schemas.microsoft.com/office/drawing/2014/main" id="{4A3E47CD-9ECA-4EEE-CF46-20BA3853766C}"/>
              </a:ext>
            </a:extLst>
          </p:cNvPr>
          <p:cNvPicPr>
            <a:picLocks noChangeAspect="1"/>
          </p:cNvPicPr>
          <p:nvPr/>
        </p:nvPicPr>
        <p:blipFill>
          <a:blip r:embed="rId4"/>
          <a:stretch>
            <a:fillRect/>
          </a:stretch>
        </p:blipFill>
        <p:spPr>
          <a:xfrm>
            <a:off x="2452415" y="4394860"/>
            <a:ext cx="1975275" cy="1774090"/>
          </a:xfrm>
          <a:prstGeom prst="rect">
            <a:avLst/>
          </a:prstGeom>
        </p:spPr>
      </p:pic>
      <p:pic>
        <p:nvPicPr>
          <p:cNvPr id="21" name="Рисунок 20">
            <a:extLst>
              <a:ext uri="{FF2B5EF4-FFF2-40B4-BE49-F238E27FC236}">
                <a16:creationId xmlns:a16="http://schemas.microsoft.com/office/drawing/2014/main" id="{7EFDEA60-CA4B-0C9B-3211-14AACE10626D}"/>
              </a:ext>
            </a:extLst>
          </p:cNvPr>
          <p:cNvPicPr>
            <a:picLocks noChangeAspect="1"/>
          </p:cNvPicPr>
          <p:nvPr/>
        </p:nvPicPr>
        <p:blipFill>
          <a:blip r:embed="rId4"/>
          <a:stretch>
            <a:fillRect/>
          </a:stretch>
        </p:blipFill>
        <p:spPr>
          <a:xfrm>
            <a:off x="4652906" y="1828915"/>
            <a:ext cx="1975275" cy="1774090"/>
          </a:xfrm>
          <a:prstGeom prst="rect">
            <a:avLst/>
          </a:prstGeom>
        </p:spPr>
      </p:pic>
      <p:pic>
        <p:nvPicPr>
          <p:cNvPr id="22" name="Рисунок 21">
            <a:extLst>
              <a:ext uri="{FF2B5EF4-FFF2-40B4-BE49-F238E27FC236}">
                <a16:creationId xmlns:a16="http://schemas.microsoft.com/office/drawing/2014/main" id="{1B09B3E5-EF1B-658D-B628-F4756E484B70}"/>
              </a:ext>
            </a:extLst>
          </p:cNvPr>
          <p:cNvPicPr>
            <a:picLocks noChangeAspect="1"/>
          </p:cNvPicPr>
          <p:nvPr/>
        </p:nvPicPr>
        <p:blipFill>
          <a:blip r:embed="rId4"/>
          <a:stretch>
            <a:fillRect/>
          </a:stretch>
        </p:blipFill>
        <p:spPr>
          <a:xfrm>
            <a:off x="4783449" y="3063980"/>
            <a:ext cx="1975275" cy="1774090"/>
          </a:xfrm>
          <a:prstGeom prst="rect">
            <a:avLst/>
          </a:prstGeom>
        </p:spPr>
      </p:pic>
      <p:pic>
        <p:nvPicPr>
          <p:cNvPr id="23" name="Рисунок 22">
            <a:extLst>
              <a:ext uri="{FF2B5EF4-FFF2-40B4-BE49-F238E27FC236}">
                <a16:creationId xmlns:a16="http://schemas.microsoft.com/office/drawing/2014/main" id="{07E26EBC-63A5-A1DB-A6FB-EF47898A3723}"/>
              </a:ext>
            </a:extLst>
          </p:cNvPr>
          <p:cNvPicPr>
            <a:picLocks noChangeAspect="1"/>
          </p:cNvPicPr>
          <p:nvPr/>
        </p:nvPicPr>
        <p:blipFill>
          <a:blip r:embed="rId4"/>
          <a:stretch>
            <a:fillRect/>
          </a:stretch>
        </p:blipFill>
        <p:spPr>
          <a:xfrm>
            <a:off x="4840489" y="4299045"/>
            <a:ext cx="1975275" cy="1774090"/>
          </a:xfrm>
          <a:prstGeom prst="rect">
            <a:avLst/>
          </a:prstGeom>
        </p:spPr>
      </p:pic>
      <p:sp>
        <p:nvSpPr>
          <p:cNvPr id="3" name="TextBox 2">
            <a:extLst>
              <a:ext uri="{FF2B5EF4-FFF2-40B4-BE49-F238E27FC236}">
                <a16:creationId xmlns:a16="http://schemas.microsoft.com/office/drawing/2014/main" id="{9ADF533B-F3F6-8ED4-DC8B-41FD736C27C5}"/>
              </a:ext>
            </a:extLst>
          </p:cNvPr>
          <p:cNvSpPr txBox="1"/>
          <p:nvPr/>
        </p:nvSpPr>
        <p:spPr>
          <a:xfrm>
            <a:off x="8011236" y="4094328"/>
            <a:ext cx="3877985" cy="646331"/>
          </a:xfrm>
          <a:prstGeom prst="rect">
            <a:avLst/>
          </a:prstGeom>
          <a:noFill/>
        </p:spPr>
        <p:txBody>
          <a:bodyPr wrap="none" rtlCol="0">
            <a:spAutoFit/>
          </a:bodyPr>
          <a:lstStyle/>
          <a:p>
            <a:r>
              <a:rPr lang="zh-CN" altLang="en-US" sz="3600" dirty="0"/>
              <a:t>汽油分子不能回来</a:t>
            </a:r>
            <a:endParaRPr lang="ru-RU" sz="3600" dirty="0"/>
          </a:p>
        </p:txBody>
      </p:sp>
      <p:sp>
        <p:nvSpPr>
          <p:cNvPr id="6" name="Полилиния: фигура 5">
            <a:extLst>
              <a:ext uri="{FF2B5EF4-FFF2-40B4-BE49-F238E27FC236}">
                <a16:creationId xmlns:a16="http://schemas.microsoft.com/office/drawing/2014/main" id="{CC368430-0466-7B81-2FBA-E3561662F81D}"/>
              </a:ext>
            </a:extLst>
          </p:cNvPr>
          <p:cNvSpPr/>
          <p:nvPr/>
        </p:nvSpPr>
        <p:spPr>
          <a:xfrm>
            <a:off x="4872251" y="1511268"/>
            <a:ext cx="1679209" cy="808851"/>
          </a:xfrm>
          <a:custGeom>
            <a:avLst/>
            <a:gdLst>
              <a:gd name="connsiteX0" fmla="*/ 1665027 w 1679209"/>
              <a:gd name="connsiteY0" fmla="*/ 781556 h 808851"/>
              <a:gd name="connsiteX1" fmla="*/ 1555845 w 1679209"/>
              <a:gd name="connsiteY1" fmla="*/ 522248 h 808851"/>
              <a:gd name="connsiteX2" fmla="*/ 764274 w 1679209"/>
              <a:gd name="connsiteY2" fmla="*/ 3633 h 808851"/>
              <a:gd name="connsiteX3" fmla="*/ 0 w 1679209"/>
              <a:gd name="connsiteY3" fmla="*/ 808851 h 808851"/>
            </a:gdLst>
            <a:ahLst/>
            <a:cxnLst>
              <a:cxn ang="0">
                <a:pos x="connsiteX0" y="connsiteY0"/>
              </a:cxn>
              <a:cxn ang="0">
                <a:pos x="connsiteX1" y="connsiteY1"/>
              </a:cxn>
              <a:cxn ang="0">
                <a:pos x="connsiteX2" y="connsiteY2"/>
              </a:cxn>
              <a:cxn ang="0">
                <a:pos x="connsiteX3" y="connsiteY3"/>
              </a:cxn>
            </a:cxnLst>
            <a:rect l="l" t="t" r="r" b="b"/>
            <a:pathLst>
              <a:path w="1679209" h="808851">
                <a:moveTo>
                  <a:pt x="1665027" y="781556"/>
                </a:moveTo>
                <a:cubicBezTo>
                  <a:pt x="1685498" y="716729"/>
                  <a:pt x="1705970" y="651902"/>
                  <a:pt x="1555845" y="522248"/>
                </a:cubicBezTo>
                <a:cubicBezTo>
                  <a:pt x="1405720" y="392594"/>
                  <a:pt x="1023581" y="-44134"/>
                  <a:pt x="764274" y="3633"/>
                </a:cubicBezTo>
                <a:cubicBezTo>
                  <a:pt x="504967" y="51400"/>
                  <a:pt x="252483" y="430125"/>
                  <a:pt x="0" y="808851"/>
                </a:cubicBezTo>
              </a:path>
            </a:pathLst>
          </a:custGeom>
          <a:noFill/>
          <a:ln w="38100" cap="rnd">
            <a:solidFill>
              <a:srgbClr val="FF0000"/>
            </a:solidFill>
            <a:headEnd type="none" w="lg" len="lg"/>
            <a:tailEnd type="oval"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CBF87D0F-DEAD-DAD4-1366-86205DBEEDD4}"/>
              </a:ext>
            </a:extLst>
          </p:cNvPr>
          <p:cNvCxnSpPr/>
          <p:nvPr/>
        </p:nvCxnSpPr>
        <p:spPr>
          <a:xfrm>
            <a:off x="4137285" y="2570589"/>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EC922C75-582B-457B-77A0-EF475F9310B8}"/>
              </a:ext>
            </a:extLst>
          </p:cNvPr>
          <p:cNvCxnSpPr/>
          <p:nvPr/>
        </p:nvCxnSpPr>
        <p:spPr>
          <a:xfrm>
            <a:off x="4214735" y="3802282"/>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8B27437-D18A-05DB-8184-0B93FA32EC32}"/>
              </a:ext>
            </a:extLst>
          </p:cNvPr>
          <p:cNvCxnSpPr/>
          <p:nvPr/>
        </p:nvCxnSpPr>
        <p:spPr>
          <a:xfrm>
            <a:off x="4322165" y="5168884"/>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02C26159-A79E-CA6A-07C2-E7EB45246735}"/>
              </a:ext>
            </a:extLst>
          </p:cNvPr>
          <p:cNvPicPr>
            <a:picLocks noChangeAspect="1"/>
          </p:cNvPicPr>
          <p:nvPr/>
        </p:nvPicPr>
        <p:blipFill>
          <a:blip r:embed="rId4"/>
          <a:stretch>
            <a:fillRect/>
          </a:stretch>
        </p:blipFill>
        <p:spPr>
          <a:xfrm>
            <a:off x="232559" y="1704378"/>
            <a:ext cx="1975275" cy="1774090"/>
          </a:xfrm>
          <a:prstGeom prst="rect">
            <a:avLst/>
          </a:prstGeom>
        </p:spPr>
      </p:pic>
      <p:pic>
        <p:nvPicPr>
          <p:cNvPr id="13" name="Рисунок 12">
            <a:extLst>
              <a:ext uri="{FF2B5EF4-FFF2-40B4-BE49-F238E27FC236}">
                <a16:creationId xmlns:a16="http://schemas.microsoft.com/office/drawing/2014/main" id="{7250E4A3-0097-591C-D7CB-86FB52C0E0FC}"/>
              </a:ext>
            </a:extLst>
          </p:cNvPr>
          <p:cNvPicPr>
            <a:picLocks noChangeAspect="1"/>
          </p:cNvPicPr>
          <p:nvPr/>
        </p:nvPicPr>
        <p:blipFill>
          <a:blip r:embed="rId4"/>
          <a:stretch>
            <a:fillRect/>
          </a:stretch>
        </p:blipFill>
        <p:spPr>
          <a:xfrm>
            <a:off x="249454" y="2983613"/>
            <a:ext cx="1975275" cy="1774090"/>
          </a:xfrm>
          <a:prstGeom prst="rect">
            <a:avLst/>
          </a:prstGeom>
        </p:spPr>
      </p:pic>
      <p:pic>
        <p:nvPicPr>
          <p:cNvPr id="14" name="Рисунок 13">
            <a:extLst>
              <a:ext uri="{FF2B5EF4-FFF2-40B4-BE49-F238E27FC236}">
                <a16:creationId xmlns:a16="http://schemas.microsoft.com/office/drawing/2014/main" id="{5AE42CAD-CB9C-A5EC-4737-97765E8C332E}"/>
              </a:ext>
            </a:extLst>
          </p:cNvPr>
          <p:cNvPicPr>
            <a:picLocks noChangeAspect="1"/>
          </p:cNvPicPr>
          <p:nvPr/>
        </p:nvPicPr>
        <p:blipFill>
          <a:blip r:embed="rId4"/>
          <a:stretch>
            <a:fillRect/>
          </a:stretch>
        </p:blipFill>
        <p:spPr>
          <a:xfrm>
            <a:off x="266349" y="4397360"/>
            <a:ext cx="1975275" cy="1774090"/>
          </a:xfrm>
          <a:prstGeom prst="rect">
            <a:avLst/>
          </a:prstGeom>
        </p:spPr>
      </p:pic>
    </p:spTree>
    <p:extLst>
      <p:ext uri="{BB962C8B-B14F-4D97-AF65-F5344CB8AC3E}">
        <p14:creationId xmlns:p14="http://schemas.microsoft.com/office/powerpoint/2010/main" val="1932641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фигура 6">
            <a:extLst>
              <a:ext uri="{FF2B5EF4-FFF2-40B4-BE49-F238E27FC236}">
                <a16:creationId xmlns:a16="http://schemas.microsoft.com/office/drawing/2014/main" id="{503CEAF5-BB5D-3DC4-1C6E-6366A2FEF87E}"/>
              </a:ext>
            </a:extLst>
          </p:cNvPr>
          <p:cNvSpPr/>
          <p:nvPr/>
        </p:nvSpPr>
        <p:spPr>
          <a:xfrm>
            <a:off x="4765539"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4100D104-7210-335E-5FD9-10674B34505B}"/>
              </a:ext>
            </a:extLst>
          </p:cNvPr>
          <p:cNvSpPr/>
          <p:nvPr/>
        </p:nvSpPr>
        <p:spPr>
          <a:xfrm>
            <a:off x="5561380"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9" name="Полилиния: фигура 8">
            <a:extLst>
              <a:ext uri="{FF2B5EF4-FFF2-40B4-BE49-F238E27FC236}">
                <a16:creationId xmlns:a16="http://schemas.microsoft.com/office/drawing/2014/main" id="{DE2F86E7-A583-B820-E7F3-199CEEF912B7}"/>
              </a:ext>
            </a:extLst>
          </p:cNvPr>
          <p:cNvSpPr/>
          <p:nvPr/>
        </p:nvSpPr>
        <p:spPr>
          <a:xfrm>
            <a:off x="6432839" y="2232223"/>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11" name="TextBox 10">
            <a:extLst>
              <a:ext uri="{FF2B5EF4-FFF2-40B4-BE49-F238E27FC236}">
                <a16:creationId xmlns:a16="http://schemas.microsoft.com/office/drawing/2014/main" id="{C4B88146-90F0-8546-400F-4AC41776E9E0}"/>
              </a:ext>
            </a:extLst>
          </p:cNvPr>
          <p:cNvSpPr txBox="1"/>
          <p:nvPr/>
        </p:nvSpPr>
        <p:spPr>
          <a:xfrm>
            <a:off x="9140487" y="3800323"/>
            <a:ext cx="6093724" cy="584775"/>
          </a:xfrm>
          <a:prstGeom prst="rect">
            <a:avLst/>
          </a:prstGeom>
          <a:noFill/>
        </p:spPr>
        <p:txBody>
          <a:bodyPr wrap="square">
            <a:spAutoFit/>
          </a:bodyPr>
          <a:lstStyle/>
          <a:p>
            <a:r>
              <a:rPr lang="ru-RU" sz="3200" dirty="0" err="1"/>
              <a:t>汽油</a:t>
            </a:r>
            <a:r>
              <a:rPr lang="zh-CN" altLang="en-US" sz="3200" dirty="0"/>
              <a:t>滴</a:t>
            </a:r>
            <a:endParaRPr lang="ru-RU" sz="3200" dirty="0"/>
          </a:p>
        </p:txBody>
      </p:sp>
      <p:pic>
        <p:nvPicPr>
          <p:cNvPr id="3" name="Рисунок 2">
            <a:extLst>
              <a:ext uri="{FF2B5EF4-FFF2-40B4-BE49-F238E27FC236}">
                <a16:creationId xmlns:a16="http://schemas.microsoft.com/office/drawing/2014/main" id="{9F318DF1-EE1D-0737-C6A8-F5EE0519F49A}"/>
              </a:ext>
            </a:extLst>
          </p:cNvPr>
          <p:cNvPicPr>
            <a:picLocks noChangeAspect="1"/>
          </p:cNvPicPr>
          <p:nvPr/>
        </p:nvPicPr>
        <p:blipFill>
          <a:blip r:embed="rId3"/>
          <a:stretch>
            <a:fillRect/>
          </a:stretch>
        </p:blipFill>
        <p:spPr>
          <a:xfrm>
            <a:off x="1247610" y="1744291"/>
            <a:ext cx="1975275" cy="1774090"/>
          </a:xfrm>
          <a:prstGeom prst="rect">
            <a:avLst/>
          </a:prstGeom>
        </p:spPr>
      </p:pic>
      <p:pic>
        <p:nvPicPr>
          <p:cNvPr id="5" name="Рисунок 4">
            <a:extLst>
              <a:ext uri="{FF2B5EF4-FFF2-40B4-BE49-F238E27FC236}">
                <a16:creationId xmlns:a16="http://schemas.microsoft.com/office/drawing/2014/main" id="{50CEDC22-5784-CF44-931A-984098750DE0}"/>
              </a:ext>
            </a:extLst>
          </p:cNvPr>
          <p:cNvPicPr>
            <a:picLocks noChangeAspect="1"/>
          </p:cNvPicPr>
          <p:nvPr/>
        </p:nvPicPr>
        <p:blipFill>
          <a:blip r:embed="rId3"/>
          <a:stretch>
            <a:fillRect/>
          </a:stretch>
        </p:blipFill>
        <p:spPr>
          <a:xfrm>
            <a:off x="1264505" y="3023526"/>
            <a:ext cx="1975275" cy="1774090"/>
          </a:xfrm>
          <a:prstGeom prst="rect">
            <a:avLst/>
          </a:prstGeom>
        </p:spPr>
      </p:pic>
      <p:pic>
        <p:nvPicPr>
          <p:cNvPr id="6" name="Рисунок 5">
            <a:extLst>
              <a:ext uri="{FF2B5EF4-FFF2-40B4-BE49-F238E27FC236}">
                <a16:creationId xmlns:a16="http://schemas.microsoft.com/office/drawing/2014/main" id="{1D6B022C-CA0A-9004-13F4-1B9603D670BA}"/>
              </a:ext>
            </a:extLst>
          </p:cNvPr>
          <p:cNvPicPr>
            <a:picLocks noChangeAspect="1"/>
          </p:cNvPicPr>
          <p:nvPr/>
        </p:nvPicPr>
        <p:blipFill>
          <a:blip r:embed="rId3"/>
          <a:stretch>
            <a:fillRect/>
          </a:stretch>
        </p:blipFill>
        <p:spPr>
          <a:xfrm>
            <a:off x="1281400" y="4437273"/>
            <a:ext cx="1975275" cy="1774090"/>
          </a:xfrm>
          <a:prstGeom prst="rect">
            <a:avLst/>
          </a:prstGeom>
        </p:spPr>
      </p:pic>
      <p:pic>
        <p:nvPicPr>
          <p:cNvPr id="10" name="Рисунок 9">
            <a:extLst>
              <a:ext uri="{FF2B5EF4-FFF2-40B4-BE49-F238E27FC236}">
                <a16:creationId xmlns:a16="http://schemas.microsoft.com/office/drawing/2014/main" id="{781A03F5-ACDB-7408-DB3D-F74D13768770}"/>
              </a:ext>
            </a:extLst>
          </p:cNvPr>
          <p:cNvPicPr>
            <a:picLocks noChangeAspect="1"/>
          </p:cNvPicPr>
          <p:nvPr/>
        </p:nvPicPr>
        <p:blipFill>
          <a:blip r:embed="rId3"/>
          <a:stretch>
            <a:fillRect/>
          </a:stretch>
        </p:blipFill>
        <p:spPr>
          <a:xfrm>
            <a:off x="3277283" y="1744291"/>
            <a:ext cx="1975275" cy="1774090"/>
          </a:xfrm>
          <a:prstGeom prst="rect">
            <a:avLst/>
          </a:prstGeom>
        </p:spPr>
      </p:pic>
      <p:pic>
        <p:nvPicPr>
          <p:cNvPr id="12" name="Рисунок 11">
            <a:extLst>
              <a:ext uri="{FF2B5EF4-FFF2-40B4-BE49-F238E27FC236}">
                <a16:creationId xmlns:a16="http://schemas.microsoft.com/office/drawing/2014/main" id="{4281001A-9AEA-AE18-5B21-1233FCA9641A}"/>
              </a:ext>
            </a:extLst>
          </p:cNvPr>
          <p:cNvPicPr>
            <a:picLocks noChangeAspect="1"/>
          </p:cNvPicPr>
          <p:nvPr/>
        </p:nvPicPr>
        <p:blipFill>
          <a:blip r:embed="rId3"/>
          <a:stretch>
            <a:fillRect/>
          </a:stretch>
        </p:blipFill>
        <p:spPr>
          <a:xfrm>
            <a:off x="3294178" y="3023526"/>
            <a:ext cx="1975275" cy="1774090"/>
          </a:xfrm>
          <a:prstGeom prst="rect">
            <a:avLst/>
          </a:prstGeom>
        </p:spPr>
      </p:pic>
      <p:pic>
        <p:nvPicPr>
          <p:cNvPr id="13" name="Рисунок 12">
            <a:extLst>
              <a:ext uri="{FF2B5EF4-FFF2-40B4-BE49-F238E27FC236}">
                <a16:creationId xmlns:a16="http://schemas.microsoft.com/office/drawing/2014/main" id="{18B190A9-8825-6736-A6D8-3CBE068F3563}"/>
              </a:ext>
            </a:extLst>
          </p:cNvPr>
          <p:cNvPicPr>
            <a:picLocks noChangeAspect="1"/>
          </p:cNvPicPr>
          <p:nvPr/>
        </p:nvPicPr>
        <p:blipFill>
          <a:blip r:embed="rId3"/>
          <a:stretch>
            <a:fillRect/>
          </a:stretch>
        </p:blipFill>
        <p:spPr>
          <a:xfrm>
            <a:off x="3311073" y="4437273"/>
            <a:ext cx="1975275" cy="1774090"/>
          </a:xfrm>
          <a:prstGeom prst="rect">
            <a:avLst/>
          </a:prstGeom>
        </p:spPr>
      </p:pic>
      <p:cxnSp>
        <p:nvCxnSpPr>
          <p:cNvPr id="17" name="Прямая соединительная линия 16">
            <a:extLst>
              <a:ext uri="{FF2B5EF4-FFF2-40B4-BE49-F238E27FC236}">
                <a16:creationId xmlns:a16="http://schemas.microsoft.com/office/drawing/2014/main" id="{6B457189-C9F5-E151-FA85-8CC54AAAC251}"/>
              </a:ext>
            </a:extLst>
          </p:cNvPr>
          <p:cNvCxnSpPr/>
          <p:nvPr/>
        </p:nvCxnSpPr>
        <p:spPr>
          <a:xfrm>
            <a:off x="2863118" y="2540609"/>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B7CC18C6-3190-4240-E02F-0A7FA7478905}"/>
              </a:ext>
            </a:extLst>
          </p:cNvPr>
          <p:cNvCxnSpPr/>
          <p:nvPr/>
        </p:nvCxnSpPr>
        <p:spPr>
          <a:xfrm>
            <a:off x="2850628" y="3832262"/>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DB2A6257-52EB-9FD2-C543-8D1A3223B963}"/>
              </a:ext>
            </a:extLst>
          </p:cNvPr>
          <p:cNvCxnSpPr/>
          <p:nvPr/>
        </p:nvCxnSpPr>
        <p:spPr>
          <a:xfrm>
            <a:off x="2913088" y="5243834"/>
            <a:ext cx="646164"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41D369D4-F470-0400-00E6-CA1C5E9867D2}"/>
              </a:ext>
            </a:extLst>
          </p:cNvPr>
          <p:cNvPicPr>
            <a:picLocks noChangeAspect="1"/>
          </p:cNvPicPr>
          <p:nvPr/>
        </p:nvPicPr>
        <p:blipFill>
          <a:blip r:embed="rId3"/>
          <a:stretch>
            <a:fillRect/>
          </a:stretch>
        </p:blipFill>
        <p:spPr>
          <a:xfrm>
            <a:off x="-399523" y="1761838"/>
            <a:ext cx="1975275" cy="1774090"/>
          </a:xfrm>
          <a:prstGeom prst="rect">
            <a:avLst/>
          </a:prstGeom>
        </p:spPr>
      </p:pic>
      <p:pic>
        <p:nvPicPr>
          <p:cNvPr id="21" name="Рисунок 20">
            <a:extLst>
              <a:ext uri="{FF2B5EF4-FFF2-40B4-BE49-F238E27FC236}">
                <a16:creationId xmlns:a16="http://schemas.microsoft.com/office/drawing/2014/main" id="{0F753631-36D9-C8CA-E25C-469E25C22AEF}"/>
              </a:ext>
            </a:extLst>
          </p:cNvPr>
          <p:cNvPicPr>
            <a:picLocks noChangeAspect="1"/>
          </p:cNvPicPr>
          <p:nvPr/>
        </p:nvPicPr>
        <p:blipFill>
          <a:blip r:embed="rId3"/>
          <a:stretch>
            <a:fillRect/>
          </a:stretch>
        </p:blipFill>
        <p:spPr>
          <a:xfrm>
            <a:off x="-382628" y="3041073"/>
            <a:ext cx="1975275" cy="1774090"/>
          </a:xfrm>
          <a:prstGeom prst="rect">
            <a:avLst/>
          </a:prstGeom>
        </p:spPr>
      </p:pic>
      <p:pic>
        <p:nvPicPr>
          <p:cNvPr id="22" name="Рисунок 21">
            <a:extLst>
              <a:ext uri="{FF2B5EF4-FFF2-40B4-BE49-F238E27FC236}">
                <a16:creationId xmlns:a16="http://schemas.microsoft.com/office/drawing/2014/main" id="{A5B0D5D7-0638-573A-2C2B-01824DCB231C}"/>
              </a:ext>
            </a:extLst>
          </p:cNvPr>
          <p:cNvPicPr>
            <a:picLocks noChangeAspect="1"/>
          </p:cNvPicPr>
          <p:nvPr/>
        </p:nvPicPr>
        <p:blipFill>
          <a:blip r:embed="rId3"/>
          <a:stretch>
            <a:fillRect/>
          </a:stretch>
        </p:blipFill>
        <p:spPr>
          <a:xfrm>
            <a:off x="-365733" y="4454820"/>
            <a:ext cx="1975275" cy="1774090"/>
          </a:xfrm>
          <a:prstGeom prst="rect">
            <a:avLst/>
          </a:prstGeom>
        </p:spPr>
      </p:pic>
      <p:cxnSp>
        <p:nvCxnSpPr>
          <p:cNvPr id="23" name="Прямая соединительная линия 22">
            <a:extLst>
              <a:ext uri="{FF2B5EF4-FFF2-40B4-BE49-F238E27FC236}">
                <a16:creationId xmlns:a16="http://schemas.microsoft.com/office/drawing/2014/main" id="{793830C0-9BC3-DD23-D2AD-0CCB8D33124E}"/>
              </a:ext>
            </a:extLst>
          </p:cNvPr>
          <p:cNvCxnSpPr>
            <a:cxnSpLocks/>
          </p:cNvCxnSpPr>
          <p:nvPr/>
        </p:nvCxnSpPr>
        <p:spPr>
          <a:xfrm>
            <a:off x="1139252" y="2543109"/>
            <a:ext cx="378840"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6A50EA05-0D29-F598-16F1-4CC71A7D2B29}"/>
              </a:ext>
            </a:extLst>
          </p:cNvPr>
          <p:cNvCxnSpPr>
            <a:cxnSpLocks/>
          </p:cNvCxnSpPr>
          <p:nvPr/>
        </p:nvCxnSpPr>
        <p:spPr>
          <a:xfrm>
            <a:off x="1156742" y="3849751"/>
            <a:ext cx="378840"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4A581DCD-1500-3937-BF13-85CBFB5A7572}"/>
              </a:ext>
            </a:extLst>
          </p:cNvPr>
          <p:cNvCxnSpPr>
            <a:cxnSpLocks/>
          </p:cNvCxnSpPr>
          <p:nvPr/>
        </p:nvCxnSpPr>
        <p:spPr>
          <a:xfrm>
            <a:off x="1189222" y="5246326"/>
            <a:ext cx="378840" cy="0"/>
          </a:xfrm>
          <a:prstGeom prst="line">
            <a:avLst/>
          </a:prstGeom>
          <a:ln w="63500">
            <a:prstDash val="sysDash"/>
          </a:ln>
        </p:spPr>
        <p:style>
          <a:lnRef idx="1">
            <a:schemeClr val="accent1"/>
          </a:lnRef>
          <a:fillRef idx="0">
            <a:schemeClr val="accent1"/>
          </a:fillRef>
          <a:effectRef idx="0">
            <a:schemeClr val="accent1"/>
          </a:effectRef>
          <a:fontRef idx="minor">
            <a:schemeClr val="tx1"/>
          </a:fontRef>
        </p:style>
      </p:cxnSp>
      <p:sp>
        <p:nvSpPr>
          <p:cNvPr id="27" name="Правая фигурная скобка 26">
            <a:extLst>
              <a:ext uri="{FF2B5EF4-FFF2-40B4-BE49-F238E27FC236}">
                <a16:creationId xmlns:a16="http://schemas.microsoft.com/office/drawing/2014/main" id="{F9C7A6B9-533C-3496-4EB0-6D1F7E42C066}"/>
              </a:ext>
            </a:extLst>
          </p:cNvPr>
          <p:cNvSpPr/>
          <p:nvPr/>
        </p:nvSpPr>
        <p:spPr>
          <a:xfrm>
            <a:off x="7540052" y="2232223"/>
            <a:ext cx="1274164" cy="37209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375220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a:xfrm>
            <a:off x="706735" y="77441"/>
            <a:ext cx="10515600" cy="1325563"/>
          </a:xfrm>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pic>
        <p:nvPicPr>
          <p:cNvPr id="44" name="Рисунок 43">
            <a:extLst>
              <a:ext uri="{FF2B5EF4-FFF2-40B4-BE49-F238E27FC236}">
                <a16:creationId xmlns:a16="http://schemas.microsoft.com/office/drawing/2014/main" id="{BE4EA6C8-6D99-0893-F235-60A88019437C}"/>
              </a:ext>
            </a:extLst>
          </p:cNvPr>
          <p:cNvPicPr>
            <a:picLocks noChangeAspect="1"/>
          </p:cNvPicPr>
          <p:nvPr/>
        </p:nvPicPr>
        <p:blipFill>
          <a:blip r:embed="rId3"/>
          <a:stretch>
            <a:fillRect/>
          </a:stretch>
        </p:blipFill>
        <p:spPr>
          <a:xfrm>
            <a:off x="5321397" y="4444900"/>
            <a:ext cx="3247416" cy="1912079"/>
          </a:xfrm>
          <a:prstGeom prst="rect">
            <a:avLst/>
          </a:prstGeom>
        </p:spPr>
      </p:pic>
      <p:pic>
        <p:nvPicPr>
          <p:cNvPr id="54" name="Рисунок 53">
            <a:extLst>
              <a:ext uri="{FF2B5EF4-FFF2-40B4-BE49-F238E27FC236}">
                <a16:creationId xmlns:a16="http://schemas.microsoft.com/office/drawing/2014/main" id="{52529A11-59B6-A286-4660-8A5E812657D2}"/>
              </a:ext>
            </a:extLst>
          </p:cNvPr>
          <p:cNvPicPr>
            <a:picLocks noChangeAspect="1"/>
          </p:cNvPicPr>
          <p:nvPr/>
        </p:nvPicPr>
        <p:blipFill>
          <a:blip r:embed="rId4"/>
          <a:stretch>
            <a:fillRect/>
          </a:stretch>
        </p:blipFill>
        <p:spPr>
          <a:xfrm>
            <a:off x="2596185" y="1515907"/>
            <a:ext cx="2479752" cy="2015506"/>
          </a:xfrm>
          <a:prstGeom prst="rect">
            <a:avLst/>
          </a:prstGeom>
        </p:spPr>
      </p:pic>
      <p:sp>
        <p:nvSpPr>
          <p:cNvPr id="55" name="Полилиния: фигура 54">
            <a:extLst>
              <a:ext uri="{FF2B5EF4-FFF2-40B4-BE49-F238E27FC236}">
                <a16:creationId xmlns:a16="http://schemas.microsoft.com/office/drawing/2014/main" id="{A741DCE0-AD67-2FB1-48D3-73F60B56AD93}"/>
              </a:ext>
            </a:extLst>
          </p:cNvPr>
          <p:cNvSpPr/>
          <p:nvPr/>
        </p:nvSpPr>
        <p:spPr>
          <a:xfrm>
            <a:off x="2079523" y="3539834"/>
            <a:ext cx="6489290" cy="2964912"/>
          </a:xfrm>
          <a:custGeom>
            <a:avLst/>
            <a:gdLst>
              <a:gd name="connsiteX0" fmla="*/ 0 w 6489290"/>
              <a:gd name="connsiteY0" fmla="*/ 751947 h 2964912"/>
              <a:gd name="connsiteX1" fmla="*/ 914400 w 6489290"/>
              <a:gd name="connsiteY1" fmla="*/ 14527 h 2964912"/>
              <a:gd name="connsiteX2" fmla="*/ 2197509 w 6489290"/>
              <a:gd name="connsiteY2" fmla="*/ 1341882 h 2964912"/>
              <a:gd name="connsiteX3" fmla="*/ 2890683 w 6489290"/>
              <a:gd name="connsiteY3" fmla="*/ 2654489 h 2964912"/>
              <a:gd name="connsiteX4" fmla="*/ 5147187 w 6489290"/>
              <a:gd name="connsiteY4" fmla="*/ 2964205 h 2964912"/>
              <a:gd name="connsiteX5" fmla="*/ 6489290 w 6489290"/>
              <a:gd name="connsiteY5" fmla="*/ 2610243 h 2964912"/>
              <a:gd name="connsiteX6" fmla="*/ 6489290 w 6489290"/>
              <a:gd name="connsiteY6" fmla="*/ 2610243 h 296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290" h="2964912">
                <a:moveTo>
                  <a:pt x="0" y="751947"/>
                </a:moveTo>
                <a:cubicBezTo>
                  <a:pt x="274074" y="334075"/>
                  <a:pt x="548149" y="-83796"/>
                  <a:pt x="914400" y="14527"/>
                </a:cubicBezTo>
                <a:cubicBezTo>
                  <a:pt x="1280652" y="112849"/>
                  <a:pt x="1868129" y="901888"/>
                  <a:pt x="2197509" y="1341882"/>
                </a:cubicBezTo>
                <a:cubicBezTo>
                  <a:pt x="2526889" y="1781876"/>
                  <a:pt x="2399070" y="2384102"/>
                  <a:pt x="2890683" y="2654489"/>
                </a:cubicBezTo>
                <a:cubicBezTo>
                  <a:pt x="3382296" y="2924876"/>
                  <a:pt x="4547419" y="2971579"/>
                  <a:pt x="5147187" y="2964205"/>
                </a:cubicBezTo>
                <a:cubicBezTo>
                  <a:pt x="5746955" y="2956831"/>
                  <a:pt x="6489290" y="2610243"/>
                  <a:pt x="6489290" y="2610243"/>
                </a:cubicBezTo>
                <a:lnTo>
                  <a:pt x="6489290" y="2610243"/>
                </a:lnTo>
              </a:path>
            </a:pathLst>
          </a:custGeom>
          <a:noFill/>
          <a:ln w="38100">
            <a:solidFill>
              <a:srgbClr val="D600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7" name="Прямая со стрелкой 56">
            <a:extLst>
              <a:ext uri="{FF2B5EF4-FFF2-40B4-BE49-F238E27FC236}">
                <a16:creationId xmlns:a16="http://schemas.microsoft.com/office/drawing/2014/main" id="{8BE27294-BA1C-DB3D-089D-2508911A4F86}"/>
              </a:ext>
            </a:extLst>
          </p:cNvPr>
          <p:cNvCxnSpPr/>
          <p:nvPr/>
        </p:nvCxnSpPr>
        <p:spPr>
          <a:xfrm flipV="1">
            <a:off x="2053652" y="1344060"/>
            <a:ext cx="0" cy="5146681"/>
          </a:xfrm>
          <a:prstGeom prst="straightConnector1">
            <a:avLst/>
          </a:prstGeom>
          <a:ln w="38100">
            <a:solidFill>
              <a:srgbClr val="CC0099"/>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3F532FF-1E19-156D-DE4F-AB61A4873C6D}"/>
              </a:ext>
            </a:extLst>
          </p:cNvPr>
          <p:cNvSpPr txBox="1"/>
          <p:nvPr/>
        </p:nvSpPr>
        <p:spPr>
          <a:xfrm>
            <a:off x="1320710" y="1085020"/>
            <a:ext cx="497252" cy="861774"/>
          </a:xfrm>
          <a:prstGeom prst="rect">
            <a:avLst/>
          </a:prstGeom>
          <a:noFill/>
        </p:spPr>
        <p:txBody>
          <a:bodyPr wrap="none" rtlCol="0">
            <a:spAutoFit/>
          </a:bodyPr>
          <a:lstStyle/>
          <a:p>
            <a:r>
              <a:rPr lang="en-US" sz="5000" dirty="0">
                <a:solidFill>
                  <a:srgbClr val="CC0099"/>
                </a:solidFill>
              </a:rPr>
              <a:t>E</a:t>
            </a:r>
            <a:endParaRPr lang="ru-RU" sz="5000" dirty="0">
              <a:solidFill>
                <a:srgbClr val="CC0099"/>
              </a:solidFill>
            </a:endParaRPr>
          </a:p>
        </p:txBody>
      </p:sp>
      <p:sp>
        <p:nvSpPr>
          <p:cNvPr id="59" name="TextBox 58">
            <a:extLst>
              <a:ext uri="{FF2B5EF4-FFF2-40B4-BE49-F238E27FC236}">
                <a16:creationId xmlns:a16="http://schemas.microsoft.com/office/drawing/2014/main" id="{3ADA85F6-1319-8B29-971F-07D6BB988107}"/>
              </a:ext>
            </a:extLst>
          </p:cNvPr>
          <p:cNvSpPr txBox="1"/>
          <p:nvPr/>
        </p:nvSpPr>
        <p:spPr>
          <a:xfrm>
            <a:off x="6520552" y="2733358"/>
            <a:ext cx="1723549" cy="707886"/>
          </a:xfrm>
          <a:prstGeom prst="rect">
            <a:avLst/>
          </a:prstGeom>
          <a:noFill/>
        </p:spPr>
        <p:txBody>
          <a:bodyPr wrap="none" rtlCol="0">
            <a:spAutoFit/>
          </a:bodyPr>
          <a:lstStyle/>
          <a:p>
            <a:r>
              <a:rPr lang="zh-CN" altLang="en-US" sz="4000" dirty="0"/>
              <a:t>多氢键</a:t>
            </a:r>
            <a:endParaRPr lang="ru-RU" sz="4000" dirty="0"/>
          </a:p>
        </p:txBody>
      </p:sp>
      <p:cxnSp>
        <p:nvCxnSpPr>
          <p:cNvPr id="61" name="Прямая соединительная линия 60">
            <a:extLst>
              <a:ext uri="{FF2B5EF4-FFF2-40B4-BE49-F238E27FC236}">
                <a16:creationId xmlns:a16="http://schemas.microsoft.com/office/drawing/2014/main" id="{296EF182-B931-56F3-599E-414C3542ACF5}"/>
              </a:ext>
            </a:extLst>
          </p:cNvPr>
          <p:cNvCxnSpPr/>
          <p:nvPr/>
        </p:nvCxnSpPr>
        <p:spPr>
          <a:xfrm flipH="1">
            <a:off x="6096000" y="3531413"/>
            <a:ext cx="849105" cy="1115538"/>
          </a:xfrm>
          <a:prstGeom prst="line">
            <a:avLst/>
          </a:prstGeom>
        </p:spPr>
        <p:style>
          <a:lnRef idx="1">
            <a:schemeClr val="dk1"/>
          </a:lnRef>
          <a:fillRef idx="0">
            <a:schemeClr val="dk1"/>
          </a:fillRef>
          <a:effectRef idx="0">
            <a:schemeClr val="dk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30805065-E0B5-A959-70CC-5AE296A48749}"/>
              </a:ext>
            </a:extLst>
          </p:cNvPr>
          <p:cNvCxnSpPr>
            <a:cxnSpLocks/>
          </p:cNvCxnSpPr>
          <p:nvPr/>
        </p:nvCxnSpPr>
        <p:spPr>
          <a:xfrm flipH="1">
            <a:off x="6870603" y="3539834"/>
            <a:ext cx="234735" cy="1181001"/>
          </a:xfrm>
          <a:prstGeom prst="line">
            <a:avLst/>
          </a:prstGeom>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21B3B9E3-B432-14E6-730B-BBC465FD3227}"/>
              </a:ext>
            </a:extLst>
          </p:cNvPr>
          <p:cNvSpPr txBox="1"/>
          <p:nvPr/>
        </p:nvSpPr>
        <p:spPr>
          <a:xfrm>
            <a:off x="1022379" y="1825808"/>
            <a:ext cx="1005403" cy="584775"/>
          </a:xfrm>
          <a:prstGeom prst="rect">
            <a:avLst/>
          </a:prstGeom>
          <a:noFill/>
        </p:spPr>
        <p:txBody>
          <a:bodyPr wrap="none" rtlCol="0">
            <a:spAutoFit/>
          </a:bodyPr>
          <a:lstStyle/>
          <a:p>
            <a:r>
              <a:rPr lang="zh-CN" altLang="en-US" sz="3200" dirty="0">
                <a:solidFill>
                  <a:srgbClr val="CC0099"/>
                </a:solidFill>
              </a:rPr>
              <a:t>能量</a:t>
            </a:r>
            <a:endParaRPr lang="ru-RU" sz="3200" dirty="0">
              <a:solidFill>
                <a:srgbClr val="CC0099"/>
              </a:solidFill>
            </a:endParaRPr>
          </a:p>
        </p:txBody>
      </p:sp>
      <p:sp>
        <p:nvSpPr>
          <p:cNvPr id="3" name="TextBox 2">
            <a:extLst>
              <a:ext uri="{FF2B5EF4-FFF2-40B4-BE49-F238E27FC236}">
                <a16:creationId xmlns:a16="http://schemas.microsoft.com/office/drawing/2014/main" id="{0A144F50-C4FF-CCDD-287B-7D6F0FD45BF9}"/>
              </a:ext>
            </a:extLst>
          </p:cNvPr>
          <p:cNvSpPr txBox="1"/>
          <p:nvPr/>
        </p:nvSpPr>
        <p:spPr>
          <a:xfrm>
            <a:off x="9184943" y="3794078"/>
            <a:ext cx="2662075" cy="1200329"/>
          </a:xfrm>
          <a:prstGeom prst="rect">
            <a:avLst/>
          </a:prstGeom>
          <a:noFill/>
        </p:spPr>
        <p:txBody>
          <a:bodyPr wrap="none" rtlCol="0">
            <a:spAutoFit/>
          </a:bodyPr>
          <a:lstStyle/>
          <a:p>
            <a:r>
              <a:rPr lang="zh-CN" altLang="en-US" dirty="0"/>
              <a:t>状态 </a:t>
            </a:r>
            <a:r>
              <a:rPr lang="en-US" altLang="ja-JP" dirty="0" err="1"/>
              <a:t>zhuàngtài</a:t>
            </a:r>
            <a:r>
              <a:rPr lang="en-US" altLang="ja-JP" dirty="0"/>
              <a:t> </a:t>
            </a:r>
            <a:r>
              <a:rPr lang="ru-RU" altLang="ja-JP" dirty="0"/>
              <a:t>состояние</a:t>
            </a:r>
            <a:br>
              <a:rPr lang="en-US" altLang="ja-JP" dirty="0"/>
            </a:br>
            <a:r>
              <a:rPr lang="zh-CN" altLang="en-US" dirty="0"/>
              <a:t>随着 </a:t>
            </a:r>
            <a:r>
              <a:rPr lang="en-US" altLang="ja-JP" dirty="0" err="1"/>
              <a:t>suízhe</a:t>
            </a:r>
            <a:r>
              <a:rPr lang="en-US" altLang="ja-JP" dirty="0"/>
              <a:t> </a:t>
            </a:r>
            <a:r>
              <a:rPr lang="ru-RU" altLang="ja-JP" dirty="0"/>
              <a:t>в течение</a:t>
            </a:r>
            <a:br>
              <a:rPr lang="ru-RU" altLang="ja-JP" dirty="0"/>
            </a:br>
            <a:r>
              <a:rPr lang="zh-CN" altLang="en-US" dirty="0"/>
              <a:t>转化 </a:t>
            </a:r>
            <a:r>
              <a:rPr lang="en-US" altLang="zh-CN" dirty="0"/>
              <a:t>34 </a:t>
            </a:r>
            <a:br>
              <a:rPr lang="en-US" altLang="zh-CN" dirty="0"/>
            </a:br>
            <a:r>
              <a:rPr lang="zh-CN" altLang="en-US" dirty="0"/>
              <a:t>变低 </a:t>
            </a:r>
            <a:r>
              <a:rPr lang="en-US" altLang="ja-JP" dirty="0" err="1"/>
              <a:t>biàndī</a:t>
            </a:r>
            <a:r>
              <a:rPr lang="ja-JP" altLang="en-US" dirty="0"/>
              <a:t>  </a:t>
            </a:r>
            <a:r>
              <a:rPr lang="ru-RU" altLang="ja-JP" dirty="0"/>
              <a:t>снижаться</a:t>
            </a:r>
            <a:r>
              <a:rPr lang="en-US" altLang="ja-JP" dirty="0"/>
              <a:t> </a:t>
            </a:r>
            <a:endParaRPr lang="ru-RU" dirty="0"/>
          </a:p>
        </p:txBody>
      </p:sp>
    </p:spTree>
    <p:extLst>
      <p:ext uri="{BB962C8B-B14F-4D97-AF65-F5344CB8AC3E}">
        <p14:creationId xmlns:p14="http://schemas.microsoft.com/office/powerpoint/2010/main" val="299001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5C8DD1-B293-6959-95FF-FF2F417CE504}"/>
              </a:ext>
            </a:extLst>
          </p:cNvPr>
          <p:cNvSpPr>
            <a:spLocks noGrp="1"/>
          </p:cNvSpPr>
          <p:nvPr>
            <p:ph type="title"/>
          </p:nvPr>
        </p:nvSpPr>
        <p:spPr/>
        <p:txBody>
          <a:bodyPr/>
          <a:lstStyle/>
          <a:p>
            <a:r>
              <a:rPr lang="ru-RU" dirty="0"/>
              <a:t>ФРП – новый вызов</a:t>
            </a:r>
          </a:p>
        </p:txBody>
      </p:sp>
      <p:sp>
        <p:nvSpPr>
          <p:cNvPr id="4" name="Объект 3">
            <a:extLst>
              <a:ext uri="{FF2B5EF4-FFF2-40B4-BE49-F238E27FC236}">
                <a16:creationId xmlns:a16="http://schemas.microsoft.com/office/drawing/2014/main" id="{86DB5EAB-E7EA-831C-2621-C68F69D4A8F1}"/>
              </a:ext>
            </a:extLst>
          </p:cNvPr>
          <p:cNvSpPr>
            <a:spLocks noGrp="1"/>
          </p:cNvSpPr>
          <p:nvPr>
            <p:ph sz="half" idx="2"/>
          </p:nvPr>
        </p:nvSpPr>
        <p:spPr/>
        <p:txBody>
          <a:bodyPr/>
          <a:lstStyle/>
          <a:p>
            <a:pPr marL="0" indent="0">
              <a:buNone/>
            </a:pPr>
            <a:endParaRPr lang="ru-RU" dirty="0"/>
          </a:p>
        </p:txBody>
      </p:sp>
      <p:sp>
        <p:nvSpPr>
          <p:cNvPr id="6" name="Объект 5">
            <a:extLst>
              <a:ext uri="{FF2B5EF4-FFF2-40B4-BE49-F238E27FC236}">
                <a16:creationId xmlns:a16="http://schemas.microsoft.com/office/drawing/2014/main" id="{E3356190-FD22-8D93-4946-2B68CC219DA1}"/>
              </a:ext>
            </a:extLst>
          </p:cNvPr>
          <p:cNvSpPr>
            <a:spLocks noGrp="1"/>
          </p:cNvSpPr>
          <p:nvPr>
            <p:ph sz="half" idx="1"/>
          </p:nvPr>
        </p:nvSpPr>
        <p:spPr/>
        <p:txBody>
          <a:bodyPr/>
          <a:lstStyle/>
          <a:p>
            <a:pPr marL="0" indent="0">
              <a:buNone/>
            </a:pPr>
            <a:r>
              <a:rPr lang="ru-RU" dirty="0"/>
              <a:t>Количество информации растет, плотность повышается.</a:t>
            </a:r>
          </a:p>
          <a:p>
            <a:pPr marL="0" indent="0">
              <a:buNone/>
            </a:pPr>
            <a:endParaRPr lang="ru-RU" dirty="0"/>
          </a:p>
          <a:p>
            <a:pPr marL="0" indent="0">
              <a:buNone/>
            </a:pPr>
            <a:r>
              <a:rPr lang="ru-RU" dirty="0"/>
              <a:t>Можно ли разложить биологическое знание на ряд концепций, аксиом, инструментов?</a:t>
            </a:r>
          </a:p>
        </p:txBody>
      </p:sp>
    </p:spTree>
    <p:extLst>
      <p:ext uri="{BB962C8B-B14F-4D97-AF65-F5344CB8AC3E}">
        <p14:creationId xmlns:p14="http://schemas.microsoft.com/office/powerpoint/2010/main" val="336301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658318" y="701278"/>
            <a:ext cx="5952344" cy="1325563"/>
          </a:xfrm>
        </p:spPr>
        <p:txBody>
          <a:bodyPr>
            <a:normAutofit fontScale="90000"/>
          </a:bodyPr>
          <a:lstStyle/>
          <a:p>
            <a:r>
              <a:rPr lang="zh-CN" altLang="en-US" dirty="0"/>
              <a:t>牛奶由什么糖组成？</a:t>
            </a:r>
            <a:br>
              <a:rPr lang="en-US" altLang="zh-CN" dirty="0"/>
            </a:br>
            <a:r>
              <a:rPr lang="ru-RU" altLang="zh-CN" dirty="0"/>
              <a:t>Молоко состоит из каких сахаров?</a:t>
            </a:r>
            <a:endParaRPr lang="ru-RU" dirty="0"/>
          </a:p>
        </p:txBody>
      </p:sp>
      <p:pic>
        <p:nvPicPr>
          <p:cNvPr id="1026" name="Picture 2">
            <a:extLst>
              <a:ext uri="{FF2B5EF4-FFF2-40B4-BE49-F238E27FC236}">
                <a16:creationId xmlns:a16="http://schemas.microsoft.com/office/drawing/2014/main" id="{87D54C40-2DA2-BF38-E3BF-84C74C6CCA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63508" y="354161"/>
            <a:ext cx="4629434" cy="38563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2959F8-30D7-03E5-DC9E-4E413BCF5B47}"/>
              </a:ext>
            </a:extLst>
          </p:cNvPr>
          <p:cNvSpPr txBox="1"/>
          <p:nvPr/>
        </p:nvSpPr>
        <p:spPr>
          <a:xfrm>
            <a:off x="1229192" y="3715808"/>
            <a:ext cx="3749744" cy="1077218"/>
          </a:xfrm>
          <a:prstGeom prst="rect">
            <a:avLst/>
          </a:prstGeom>
          <a:noFill/>
        </p:spPr>
        <p:txBody>
          <a:bodyPr wrap="none" rtlCol="0">
            <a:spAutoFit/>
          </a:bodyPr>
          <a:lstStyle/>
          <a:p>
            <a:r>
              <a:rPr lang="zh-CN" altLang="en-US" sz="3200" dirty="0"/>
              <a:t>乳糖</a:t>
            </a:r>
            <a:r>
              <a:rPr lang="ru-RU" altLang="zh-CN" sz="3200" dirty="0"/>
              <a:t> </a:t>
            </a:r>
            <a:r>
              <a:rPr lang="en-US" altLang="zh-CN" sz="3200" dirty="0" err="1"/>
              <a:t>Rǔtáng</a:t>
            </a:r>
            <a:r>
              <a:rPr lang="ru-RU" altLang="zh-CN" sz="3200" dirty="0"/>
              <a:t> Л</a:t>
            </a:r>
            <a:r>
              <a:rPr lang="ru-RU" sz="3200" dirty="0"/>
              <a:t>актоза</a:t>
            </a:r>
          </a:p>
          <a:p>
            <a:endParaRPr lang="ru-RU" sz="3200" dirty="0"/>
          </a:p>
        </p:txBody>
      </p:sp>
      <p:sp>
        <p:nvSpPr>
          <p:cNvPr id="4" name="TextBox 3">
            <a:extLst>
              <a:ext uri="{FF2B5EF4-FFF2-40B4-BE49-F238E27FC236}">
                <a16:creationId xmlns:a16="http://schemas.microsoft.com/office/drawing/2014/main" id="{E1E979E3-24FF-85CC-0643-22BBC641B894}"/>
              </a:ext>
            </a:extLst>
          </p:cNvPr>
          <p:cNvSpPr txBox="1"/>
          <p:nvPr/>
        </p:nvSpPr>
        <p:spPr>
          <a:xfrm>
            <a:off x="5403328" y="5829542"/>
            <a:ext cx="5008294" cy="584775"/>
          </a:xfrm>
          <a:prstGeom prst="rect">
            <a:avLst/>
          </a:prstGeom>
          <a:noFill/>
        </p:spPr>
        <p:txBody>
          <a:bodyPr wrap="none" rtlCol="0">
            <a:spAutoFit/>
          </a:bodyPr>
          <a:lstStyle/>
          <a:p>
            <a:r>
              <a:rPr lang="zh-CN" altLang="en-US" sz="3200" dirty="0"/>
              <a:t>半乳糖</a:t>
            </a:r>
            <a:r>
              <a:rPr lang="ru-RU" altLang="zh-CN" sz="3200" dirty="0"/>
              <a:t> </a:t>
            </a:r>
            <a:r>
              <a:rPr lang="en-US" altLang="ja-JP" sz="3200" dirty="0" err="1"/>
              <a:t>Bàn</a:t>
            </a:r>
            <a:r>
              <a:rPr lang="en-US" altLang="zh-CN" sz="3200" dirty="0" err="1"/>
              <a:t>rǔtáng</a:t>
            </a:r>
            <a:r>
              <a:rPr lang="ru-RU" altLang="zh-CN" sz="3200" dirty="0"/>
              <a:t> Г</a:t>
            </a:r>
            <a:r>
              <a:rPr lang="ru-RU" sz="3200" dirty="0"/>
              <a:t>алактоза</a:t>
            </a:r>
          </a:p>
        </p:txBody>
      </p:sp>
      <p:sp>
        <p:nvSpPr>
          <p:cNvPr id="5" name="Шестиугольник 4">
            <a:extLst>
              <a:ext uri="{FF2B5EF4-FFF2-40B4-BE49-F238E27FC236}">
                <a16:creationId xmlns:a16="http://schemas.microsoft.com/office/drawing/2014/main" id="{6DE80813-D863-CE14-088D-827C35A2A703}"/>
              </a:ext>
            </a:extLst>
          </p:cNvPr>
          <p:cNvSpPr/>
          <p:nvPr/>
        </p:nvSpPr>
        <p:spPr>
          <a:xfrm>
            <a:off x="1811313" y="2736758"/>
            <a:ext cx="1060704" cy="914400"/>
          </a:xfrm>
          <a:prstGeom prst="hexag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Шестиугольник 5">
            <a:extLst>
              <a:ext uri="{FF2B5EF4-FFF2-40B4-BE49-F238E27FC236}">
                <a16:creationId xmlns:a16="http://schemas.microsoft.com/office/drawing/2014/main" id="{2009EEFA-77EE-634D-18EB-53D84E2967E7}"/>
              </a:ext>
            </a:extLst>
          </p:cNvPr>
          <p:cNvSpPr/>
          <p:nvPr/>
        </p:nvSpPr>
        <p:spPr>
          <a:xfrm>
            <a:off x="3224058" y="2736758"/>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8C703BE5-6EC7-1708-EC7F-544E6D1681E0}"/>
              </a:ext>
            </a:extLst>
          </p:cNvPr>
          <p:cNvCxnSpPr>
            <a:stCxn id="6" idx="3"/>
            <a:endCxn id="5" idx="0"/>
          </p:cNvCxnSpPr>
          <p:nvPr/>
        </p:nvCxnSpPr>
        <p:spPr>
          <a:xfrm flipH="1">
            <a:off x="2872017" y="3193958"/>
            <a:ext cx="35204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Шестиугольник 14">
            <a:extLst>
              <a:ext uri="{FF2B5EF4-FFF2-40B4-BE49-F238E27FC236}">
                <a16:creationId xmlns:a16="http://schemas.microsoft.com/office/drawing/2014/main" id="{2DB84BCA-FB45-DC9F-53F9-57864ADFD3C3}"/>
              </a:ext>
            </a:extLst>
          </p:cNvPr>
          <p:cNvSpPr/>
          <p:nvPr/>
        </p:nvSpPr>
        <p:spPr>
          <a:xfrm>
            <a:off x="658318" y="4793026"/>
            <a:ext cx="1060704" cy="914400"/>
          </a:xfrm>
          <a:prstGeom prst="hexag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353770B-CD4C-5BCC-9B36-FACEA52168A8}"/>
              </a:ext>
            </a:extLst>
          </p:cNvPr>
          <p:cNvSpPr txBox="1"/>
          <p:nvPr/>
        </p:nvSpPr>
        <p:spPr>
          <a:xfrm>
            <a:off x="419439" y="5851372"/>
            <a:ext cx="4797137" cy="584775"/>
          </a:xfrm>
          <a:prstGeom prst="rect">
            <a:avLst/>
          </a:prstGeom>
          <a:noFill/>
        </p:spPr>
        <p:txBody>
          <a:bodyPr wrap="square">
            <a:spAutoFit/>
          </a:bodyPr>
          <a:lstStyle/>
          <a:p>
            <a:r>
              <a:rPr lang="ru-RU" sz="3200" dirty="0" err="1"/>
              <a:t>葡萄糖</a:t>
            </a:r>
            <a:r>
              <a:rPr lang="ru-RU" sz="3200" dirty="0"/>
              <a:t> </a:t>
            </a:r>
            <a:r>
              <a:rPr lang="en-US" sz="3200" dirty="0" err="1"/>
              <a:t>Pútáotáng</a:t>
            </a:r>
            <a:r>
              <a:rPr lang="ru-RU" sz="3200" dirty="0"/>
              <a:t> Глюкоза</a:t>
            </a:r>
          </a:p>
        </p:txBody>
      </p:sp>
      <p:sp>
        <p:nvSpPr>
          <p:cNvPr id="17" name="Шестиугольник 16">
            <a:extLst>
              <a:ext uri="{FF2B5EF4-FFF2-40B4-BE49-F238E27FC236}">
                <a16:creationId xmlns:a16="http://schemas.microsoft.com/office/drawing/2014/main" id="{658E2DA2-714A-1B45-3189-84C4A683F705}"/>
              </a:ext>
            </a:extLst>
          </p:cNvPr>
          <p:cNvSpPr/>
          <p:nvPr/>
        </p:nvSpPr>
        <p:spPr>
          <a:xfrm>
            <a:off x="5306055" y="4793026"/>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88B9E645-9EC5-9E0B-945A-9092EFDC4B69}"/>
              </a:ext>
            </a:extLst>
          </p:cNvPr>
          <p:cNvSpPr/>
          <p:nvPr/>
        </p:nvSpPr>
        <p:spPr>
          <a:xfrm>
            <a:off x="658318" y="2398426"/>
            <a:ext cx="5007964" cy="196371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3039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Шестиугольник 3">
            <a:extLst>
              <a:ext uri="{FF2B5EF4-FFF2-40B4-BE49-F238E27FC236}">
                <a16:creationId xmlns:a16="http://schemas.microsoft.com/office/drawing/2014/main" id="{78EE9C30-DBE4-26A6-75C2-A1D2AB56AB96}"/>
              </a:ext>
            </a:extLst>
          </p:cNvPr>
          <p:cNvSpPr/>
          <p:nvPr/>
        </p:nvSpPr>
        <p:spPr>
          <a:xfrm>
            <a:off x="2426710" y="1423633"/>
            <a:ext cx="836290" cy="720940"/>
          </a:xfrm>
          <a:prstGeom prst="hexag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44D8CEDA-B8BF-F8E9-EE14-FD457ED36527}"/>
              </a:ext>
            </a:extLst>
          </p:cNvPr>
          <p:cNvSpPr txBox="1"/>
          <p:nvPr/>
        </p:nvSpPr>
        <p:spPr>
          <a:xfrm>
            <a:off x="139833" y="1143388"/>
            <a:ext cx="1917700" cy="1569660"/>
          </a:xfrm>
          <a:prstGeom prst="rect">
            <a:avLst/>
          </a:prstGeom>
          <a:noFill/>
        </p:spPr>
        <p:txBody>
          <a:bodyPr wrap="square">
            <a:spAutoFit/>
          </a:bodyPr>
          <a:lstStyle/>
          <a:p>
            <a:r>
              <a:rPr lang="ru-RU" sz="3200" dirty="0" err="1"/>
              <a:t>葡萄糖</a:t>
            </a:r>
            <a:r>
              <a:rPr lang="ru-RU" sz="3200" dirty="0"/>
              <a:t> </a:t>
            </a:r>
            <a:r>
              <a:rPr lang="en-US" sz="3200" dirty="0" err="1"/>
              <a:t>Pútáotáng</a:t>
            </a:r>
            <a:br>
              <a:rPr lang="ru-RU" sz="3200" dirty="0"/>
            </a:br>
            <a:r>
              <a:rPr lang="ru-RU" sz="3200" dirty="0"/>
              <a:t>Глюкоза</a:t>
            </a:r>
          </a:p>
        </p:txBody>
      </p:sp>
      <p:grpSp>
        <p:nvGrpSpPr>
          <p:cNvPr id="6" name="Группа 5">
            <a:extLst>
              <a:ext uri="{FF2B5EF4-FFF2-40B4-BE49-F238E27FC236}">
                <a16:creationId xmlns:a16="http://schemas.microsoft.com/office/drawing/2014/main" id="{6C5D9028-DF4E-E103-ACF6-0D5F0D05D9B3}"/>
              </a:ext>
            </a:extLst>
          </p:cNvPr>
          <p:cNvGrpSpPr/>
          <p:nvPr/>
        </p:nvGrpSpPr>
        <p:grpSpPr>
          <a:xfrm>
            <a:off x="2023999" y="3307752"/>
            <a:ext cx="1917700" cy="834431"/>
            <a:chOff x="5753100" y="1654702"/>
            <a:chExt cx="2432304" cy="1058346"/>
          </a:xfrm>
        </p:grpSpPr>
        <p:sp>
          <p:nvSpPr>
            <p:cNvPr id="7" name="Шестиугольник 6">
              <a:extLst>
                <a:ext uri="{FF2B5EF4-FFF2-40B4-BE49-F238E27FC236}">
                  <a16:creationId xmlns:a16="http://schemas.microsoft.com/office/drawing/2014/main" id="{8F61C811-514E-8074-7C55-054B54797AA1}"/>
                </a:ext>
              </a:extLst>
            </p:cNvPr>
            <p:cNvSpPr/>
            <p:nvPr/>
          </p:nvSpPr>
          <p:spPr>
            <a:xfrm>
              <a:off x="5753100" y="1726674"/>
              <a:ext cx="1060704" cy="914400"/>
            </a:xfrm>
            <a:prstGeom prst="hexag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7">
              <a:extLst>
                <a:ext uri="{FF2B5EF4-FFF2-40B4-BE49-F238E27FC236}">
                  <a16:creationId xmlns:a16="http://schemas.microsoft.com/office/drawing/2014/main" id="{DF99E0E8-CCB8-A0D0-6504-3AB4CA50404A}"/>
                </a:ext>
              </a:extLst>
            </p:cNvPr>
            <p:cNvSpPr/>
            <p:nvPr/>
          </p:nvSpPr>
          <p:spPr>
            <a:xfrm>
              <a:off x="7124700" y="1654702"/>
              <a:ext cx="1060704" cy="1058346"/>
            </a:xfrm>
            <a:prstGeom prst="pentag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единительная линия 8">
              <a:extLst>
                <a:ext uri="{FF2B5EF4-FFF2-40B4-BE49-F238E27FC236}">
                  <a16:creationId xmlns:a16="http://schemas.microsoft.com/office/drawing/2014/main" id="{9E6ED4AE-1C12-A730-A4D1-61EE3F1D85C8}"/>
                </a:ext>
              </a:extLst>
            </p:cNvPr>
            <p:cNvCxnSpPr>
              <a:stCxn id="7" idx="0"/>
              <a:endCxn id="8" idx="1"/>
            </p:cNvCxnSpPr>
            <p:nvPr/>
          </p:nvCxnSpPr>
          <p:spPr>
            <a:xfrm flipV="1">
              <a:off x="6813804" y="2058953"/>
              <a:ext cx="310897" cy="1249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00CC0C5-8E13-934F-E5F8-7FE02F55E2C3}"/>
              </a:ext>
            </a:extLst>
          </p:cNvPr>
          <p:cNvSpPr txBox="1"/>
          <p:nvPr/>
        </p:nvSpPr>
        <p:spPr>
          <a:xfrm>
            <a:off x="139833" y="3100028"/>
            <a:ext cx="2097706" cy="1569660"/>
          </a:xfrm>
          <a:prstGeom prst="rect">
            <a:avLst/>
          </a:prstGeom>
          <a:noFill/>
        </p:spPr>
        <p:txBody>
          <a:bodyPr wrap="square">
            <a:spAutoFit/>
          </a:bodyPr>
          <a:lstStyle/>
          <a:p>
            <a:r>
              <a:rPr lang="zh-CN" altLang="en-US" sz="3200" dirty="0"/>
              <a:t>蔗糖</a:t>
            </a:r>
            <a:endParaRPr lang="ru-RU" altLang="zh-CN" sz="3200" dirty="0"/>
          </a:p>
          <a:p>
            <a:r>
              <a:rPr lang="en-US" sz="3200" dirty="0" err="1"/>
              <a:t>Zhètáng</a:t>
            </a:r>
            <a:br>
              <a:rPr lang="ru-RU" sz="3200" dirty="0"/>
            </a:br>
            <a:r>
              <a:rPr lang="ru-RU" sz="3200" dirty="0"/>
              <a:t>Сахароза</a:t>
            </a:r>
          </a:p>
        </p:txBody>
      </p:sp>
      <p:sp>
        <p:nvSpPr>
          <p:cNvPr id="18" name="TextBox 17">
            <a:extLst>
              <a:ext uri="{FF2B5EF4-FFF2-40B4-BE49-F238E27FC236}">
                <a16:creationId xmlns:a16="http://schemas.microsoft.com/office/drawing/2014/main" id="{1B6C0C5A-7885-C7DB-E0C3-3F5A4970A7DD}"/>
              </a:ext>
            </a:extLst>
          </p:cNvPr>
          <p:cNvSpPr txBox="1"/>
          <p:nvPr/>
        </p:nvSpPr>
        <p:spPr>
          <a:xfrm>
            <a:off x="139833" y="4934157"/>
            <a:ext cx="1917700" cy="1569660"/>
          </a:xfrm>
          <a:prstGeom prst="rect">
            <a:avLst/>
          </a:prstGeom>
          <a:noFill/>
        </p:spPr>
        <p:txBody>
          <a:bodyPr wrap="square">
            <a:spAutoFit/>
          </a:bodyPr>
          <a:lstStyle/>
          <a:p>
            <a:r>
              <a:rPr lang="zh-CN" altLang="en-US" sz="3200" dirty="0"/>
              <a:t>乳糖</a:t>
            </a:r>
            <a:r>
              <a:rPr lang="ru-RU" altLang="zh-CN" sz="3200" dirty="0"/>
              <a:t> </a:t>
            </a:r>
            <a:r>
              <a:rPr lang="en-US" altLang="zh-CN" sz="3200" dirty="0" err="1"/>
              <a:t>Rǔtáng</a:t>
            </a:r>
            <a:r>
              <a:rPr lang="ru-RU" altLang="zh-CN" sz="3200" dirty="0"/>
              <a:t> Л</a:t>
            </a:r>
            <a:r>
              <a:rPr lang="ru-RU" sz="3200" dirty="0"/>
              <a:t>актоза</a:t>
            </a:r>
          </a:p>
        </p:txBody>
      </p:sp>
      <p:cxnSp>
        <p:nvCxnSpPr>
          <p:cNvPr id="20" name="Прямая соединительная линия 19">
            <a:extLst>
              <a:ext uri="{FF2B5EF4-FFF2-40B4-BE49-F238E27FC236}">
                <a16:creationId xmlns:a16="http://schemas.microsoft.com/office/drawing/2014/main" id="{2A3E111E-3DC0-7FE6-D69B-7001A37766AE}"/>
              </a:ext>
            </a:extLst>
          </p:cNvPr>
          <p:cNvCxnSpPr>
            <a:cxnSpLocks/>
          </p:cNvCxnSpPr>
          <p:nvPr/>
        </p:nvCxnSpPr>
        <p:spPr>
          <a:xfrm>
            <a:off x="4612343" y="1248822"/>
            <a:ext cx="0" cy="51788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A1C572D4-48DD-BD6F-212D-8A530EE90F52}"/>
              </a:ext>
            </a:extLst>
          </p:cNvPr>
          <p:cNvCxnSpPr>
            <a:cxnSpLocks/>
          </p:cNvCxnSpPr>
          <p:nvPr/>
        </p:nvCxnSpPr>
        <p:spPr>
          <a:xfrm>
            <a:off x="6849047" y="1253305"/>
            <a:ext cx="0" cy="51788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5B7D4E9-C282-880E-7D46-0843D61B3D0F}"/>
              </a:ext>
            </a:extLst>
          </p:cNvPr>
          <p:cNvSpPr txBox="1"/>
          <p:nvPr/>
        </p:nvSpPr>
        <p:spPr>
          <a:xfrm>
            <a:off x="4535976" y="3107232"/>
            <a:ext cx="2388795" cy="1384995"/>
          </a:xfrm>
          <a:prstGeom prst="rect">
            <a:avLst/>
          </a:prstGeom>
          <a:noFill/>
        </p:spPr>
        <p:txBody>
          <a:bodyPr wrap="none" rtlCol="0">
            <a:spAutoFit/>
          </a:bodyPr>
          <a:lstStyle/>
          <a:p>
            <a:pPr algn="ctr"/>
            <a:r>
              <a:rPr lang="en-US" sz="2800" dirty="0">
                <a:solidFill>
                  <a:schemeClr val="accent5">
                    <a:lumMod val="50000"/>
                  </a:schemeClr>
                </a:solidFill>
              </a:rPr>
              <a:t>1) </a:t>
            </a:r>
            <a:r>
              <a:rPr lang="ru-RU" sz="2800" dirty="0">
                <a:solidFill>
                  <a:schemeClr val="accent5">
                    <a:lumMod val="50000"/>
                  </a:schemeClr>
                </a:solidFill>
              </a:rPr>
              <a:t>+ </a:t>
            </a:r>
            <a:r>
              <a:rPr lang="en-US" sz="2800" dirty="0">
                <a:solidFill>
                  <a:schemeClr val="bg1">
                    <a:lumMod val="50000"/>
                  </a:schemeClr>
                </a:solidFill>
              </a:rPr>
              <a:t>NaOH 10%</a:t>
            </a:r>
            <a:br>
              <a:rPr lang="en-US" sz="2800" dirty="0">
                <a:solidFill>
                  <a:schemeClr val="accent5">
                    <a:lumMod val="50000"/>
                  </a:schemeClr>
                </a:solidFill>
              </a:rPr>
            </a:br>
            <a:r>
              <a:rPr lang="en-US" sz="2800" dirty="0">
                <a:solidFill>
                  <a:schemeClr val="accent5">
                    <a:lumMod val="50000"/>
                  </a:schemeClr>
                </a:solidFill>
              </a:rPr>
              <a:t>2) + </a:t>
            </a:r>
            <a:r>
              <a:rPr lang="en-US" sz="2800" dirty="0">
                <a:solidFill>
                  <a:srgbClr val="00B0F0"/>
                </a:solidFill>
              </a:rPr>
              <a:t>CuSO</a:t>
            </a:r>
            <a:r>
              <a:rPr lang="en-US" sz="2800" baseline="-25000" dirty="0">
                <a:solidFill>
                  <a:srgbClr val="00B0F0"/>
                </a:solidFill>
              </a:rPr>
              <a:t>4 </a:t>
            </a:r>
            <a:r>
              <a:rPr lang="en-US" sz="2800" dirty="0">
                <a:solidFill>
                  <a:srgbClr val="00B0F0"/>
                </a:solidFill>
              </a:rPr>
              <a:t>1%</a:t>
            </a:r>
          </a:p>
          <a:p>
            <a:pPr algn="ctr"/>
            <a:r>
              <a:rPr lang="en-US" sz="2800" dirty="0">
                <a:solidFill>
                  <a:srgbClr val="FF0000"/>
                </a:solidFill>
              </a:rPr>
              <a:t>3) T</a:t>
            </a:r>
            <a:endParaRPr lang="ru-RU" sz="2800" dirty="0">
              <a:solidFill>
                <a:srgbClr val="FF0000"/>
              </a:solidFill>
            </a:endParaRPr>
          </a:p>
        </p:txBody>
      </p:sp>
      <p:sp>
        <p:nvSpPr>
          <p:cNvPr id="26" name="Цилиндр 25">
            <a:extLst>
              <a:ext uri="{FF2B5EF4-FFF2-40B4-BE49-F238E27FC236}">
                <a16:creationId xmlns:a16="http://schemas.microsoft.com/office/drawing/2014/main" id="{D256705E-F748-AC59-A0D0-41D144160D9B}"/>
              </a:ext>
            </a:extLst>
          </p:cNvPr>
          <p:cNvSpPr/>
          <p:nvPr/>
        </p:nvSpPr>
        <p:spPr>
          <a:xfrm>
            <a:off x="7530353" y="1184754"/>
            <a:ext cx="672341" cy="1325563"/>
          </a:xfrm>
          <a:prstGeom prst="can">
            <a:avLst/>
          </a:prstGeom>
          <a:solidFill>
            <a:srgbClr val="FF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Цилиндр 26">
            <a:extLst>
              <a:ext uri="{FF2B5EF4-FFF2-40B4-BE49-F238E27FC236}">
                <a16:creationId xmlns:a16="http://schemas.microsoft.com/office/drawing/2014/main" id="{141DC07F-2F56-BF20-1D59-C2D8F6246278}"/>
              </a:ext>
            </a:extLst>
          </p:cNvPr>
          <p:cNvSpPr/>
          <p:nvPr/>
        </p:nvSpPr>
        <p:spPr>
          <a:xfrm>
            <a:off x="7523524" y="3097609"/>
            <a:ext cx="672341" cy="1325563"/>
          </a:xfrm>
          <a:prstGeom prst="ca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A89C5FB6-CAD1-0134-CB58-A9AE5A8E701E}"/>
              </a:ext>
            </a:extLst>
          </p:cNvPr>
          <p:cNvSpPr txBox="1"/>
          <p:nvPr/>
        </p:nvSpPr>
        <p:spPr>
          <a:xfrm>
            <a:off x="8981663" y="1184754"/>
            <a:ext cx="2734618" cy="3046988"/>
          </a:xfrm>
          <a:prstGeom prst="rect">
            <a:avLst/>
          </a:prstGeom>
          <a:noFill/>
        </p:spPr>
        <p:txBody>
          <a:bodyPr wrap="square">
            <a:spAutoFit/>
          </a:bodyPr>
          <a:lstStyle/>
          <a:p>
            <a:r>
              <a:rPr lang="zh-CN" altLang="en-US" sz="3200" dirty="0"/>
              <a:t>橙色的</a:t>
            </a:r>
            <a:br>
              <a:rPr lang="en-US" altLang="zh-CN" sz="3200" dirty="0"/>
            </a:br>
            <a:r>
              <a:rPr lang="en-US" altLang="ja-JP" sz="3200" dirty="0" err="1"/>
              <a:t>chéngsède</a:t>
            </a:r>
            <a:r>
              <a:rPr lang="ru-RU" altLang="ja-JP" sz="3200" dirty="0"/>
              <a:t> </a:t>
            </a:r>
            <a:br>
              <a:rPr lang="ru-RU" altLang="ja-JP" sz="3200" dirty="0"/>
            </a:br>
            <a:r>
              <a:rPr lang="ru-RU" altLang="ja-JP" sz="3200" dirty="0"/>
              <a:t>ор</a:t>
            </a:r>
            <a:r>
              <a:rPr lang="ru-RU" altLang="ja-JP" sz="3200" dirty="0">
                <a:solidFill>
                  <a:srgbClr val="FF0000"/>
                </a:solidFill>
              </a:rPr>
              <a:t>а</a:t>
            </a:r>
            <a:r>
              <a:rPr lang="ru-RU" altLang="ja-JP" sz="3200" dirty="0"/>
              <a:t>нжевый</a:t>
            </a:r>
            <a:br>
              <a:rPr lang="en-US" altLang="ja-JP" sz="3200" dirty="0"/>
            </a:br>
            <a:r>
              <a:rPr lang="en-US" altLang="ja-JP" sz="3200" dirty="0"/>
              <a:t>orange</a:t>
            </a:r>
            <a:endParaRPr lang="ru-RU" altLang="ja-JP" sz="3200" dirty="0"/>
          </a:p>
          <a:p>
            <a:endParaRPr lang="ru-RU" sz="3200" dirty="0"/>
          </a:p>
          <a:p>
            <a:endParaRPr lang="ru-RU" sz="3200" dirty="0"/>
          </a:p>
        </p:txBody>
      </p:sp>
      <p:pic>
        <p:nvPicPr>
          <p:cNvPr id="24" name="Рисунок 23">
            <a:extLst>
              <a:ext uri="{FF2B5EF4-FFF2-40B4-BE49-F238E27FC236}">
                <a16:creationId xmlns:a16="http://schemas.microsoft.com/office/drawing/2014/main" id="{A585DA97-6FAA-C20D-5C68-2CD2C1474591}"/>
              </a:ext>
            </a:extLst>
          </p:cNvPr>
          <p:cNvPicPr>
            <a:picLocks noChangeAspect="1"/>
          </p:cNvPicPr>
          <p:nvPr/>
        </p:nvPicPr>
        <p:blipFill>
          <a:blip r:embed="rId2"/>
          <a:stretch>
            <a:fillRect/>
          </a:stretch>
        </p:blipFill>
        <p:spPr>
          <a:xfrm>
            <a:off x="1933995" y="5329902"/>
            <a:ext cx="2097707" cy="777686"/>
          </a:xfrm>
          <a:prstGeom prst="rect">
            <a:avLst/>
          </a:prstGeom>
        </p:spPr>
      </p:pic>
      <p:sp>
        <p:nvSpPr>
          <p:cNvPr id="25" name="Цилиндр 24">
            <a:extLst>
              <a:ext uri="{FF2B5EF4-FFF2-40B4-BE49-F238E27FC236}">
                <a16:creationId xmlns:a16="http://schemas.microsoft.com/office/drawing/2014/main" id="{8E69F7F7-2B16-C6F1-6A33-73E353E3C2C3}"/>
              </a:ext>
            </a:extLst>
          </p:cNvPr>
          <p:cNvSpPr/>
          <p:nvPr/>
        </p:nvSpPr>
        <p:spPr>
          <a:xfrm>
            <a:off x="7530353" y="5055963"/>
            <a:ext cx="672341" cy="1325563"/>
          </a:xfrm>
          <a:prstGeom prst="can">
            <a:avLst/>
          </a:prstGeom>
          <a:solidFill>
            <a:srgbClr val="FF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33484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8DDE16-B853-CEF0-3D42-6C0A78D93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984"/>
          <a:stretch/>
        </p:blipFill>
        <p:spPr bwMode="auto">
          <a:xfrm>
            <a:off x="7949116" y="3200163"/>
            <a:ext cx="3479636" cy="14763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endParaRPr lang="ru-RU" dirty="0"/>
          </a:p>
        </p:txBody>
      </p:sp>
      <p:sp>
        <p:nvSpPr>
          <p:cNvPr id="3" name="TextBox 2">
            <a:extLst>
              <a:ext uri="{FF2B5EF4-FFF2-40B4-BE49-F238E27FC236}">
                <a16:creationId xmlns:a16="http://schemas.microsoft.com/office/drawing/2014/main" id="{8A2959F8-30D7-03E5-DC9E-4E413BCF5B47}"/>
              </a:ext>
            </a:extLst>
          </p:cNvPr>
          <p:cNvSpPr txBox="1"/>
          <p:nvPr/>
        </p:nvSpPr>
        <p:spPr>
          <a:xfrm>
            <a:off x="1229192" y="4480085"/>
            <a:ext cx="3749744" cy="1077218"/>
          </a:xfrm>
          <a:prstGeom prst="rect">
            <a:avLst/>
          </a:prstGeom>
          <a:noFill/>
        </p:spPr>
        <p:txBody>
          <a:bodyPr wrap="none" rtlCol="0">
            <a:spAutoFit/>
          </a:bodyPr>
          <a:lstStyle/>
          <a:p>
            <a:r>
              <a:rPr lang="zh-CN" altLang="en-US" sz="3200" dirty="0"/>
              <a:t>乳糖</a:t>
            </a:r>
            <a:r>
              <a:rPr lang="ru-RU" altLang="zh-CN" sz="3200" dirty="0"/>
              <a:t> </a:t>
            </a:r>
            <a:r>
              <a:rPr lang="en-US" altLang="zh-CN" sz="3200" dirty="0" err="1"/>
              <a:t>Rǔtáng</a:t>
            </a:r>
            <a:r>
              <a:rPr lang="ru-RU" altLang="zh-CN" sz="3200" dirty="0"/>
              <a:t> Л</a:t>
            </a:r>
            <a:r>
              <a:rPr lang="ru-RU" sz="3200" dirty="0"/>
              <a:t>актоза</a:t>
            </a:r>
          </a:p>
          <a:p>
            <a:endParaRPr lang="ru-RU" sz="3200" dirty="0"/>
          </a:p>
        </p:txBody>
      </p:sp>
      <p:sp>
        <p:nvSpPr>
          <p:cNvPr id="5" name="Шестиугольник 4">
            <a:extLst>
              <a:ext uri="{FF2B5EF4-FFF2-40B4-BE49-F238E27FC236}">
                <a16:creationId xmlns:a16="http://schemas.microsoft.com/office/drawing/2014/main" id="{6DE80813-D863-CE14-088D-827C35A2A703}"/>
              </a:ext>
            </a:extLst>
          </p:cNvPr>
          <p:cNvSpPr/>
          <p:nvPr/>
        </p:nvSpPr>
        <p:spPr>
          <a:xfrm>
            <a:off x="1811313" y="3501035"/>
            <a:ext cx="1060704" cy="914400"/>
          </a:xfrm>
          <a:prstGeom prst="hexag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Шестиугольник 5">
            <a:extLst>
              <a:ext uri="{FF2B5EF4-FFF2-40B4-BE49-F238E27FC236}">
                <a16:creationId xmlns:a16="http://schemas.microsoft.com/office/drawing/2014/main" id="{2009EEFA-77EE-634D-18EB-53D84E2967E7}"/>
              </a:ext>
            </a:extLst>
          </p:cNvPr>
          <p:cNvSpPr/>
          <p:nvPr/>
        </p:nvSpPr>
        <p:spPr>
          <a:xfrm>
            <a:off x="3224058" y="3501035"/>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a:extLst>
              <a:ext uri="{FF2B5EF4-FFF2-40B4-BE49-F238E27FC236}">
                <a16:creationId xmlns:a16="http://schemas.microsoft.com/office/drawing/2014/main" id="{8C703BE5-6EC7-1708-EC7F-544E6D1681E0}"/>
              </a:ext>
            </a:extLst>
          </p:cNvPr>
          <p:cNvCxnSpPr>
            <a:stCxn id="6" idx="3"/>
            <a:endCxn id="5" idx="0"/>
          </p:cNvCxnSpPr>
          <p:nvPr/>
        </p:nvCxnSpPr>
        <p:spPr>
          <a:xfrm flipH="1">
            <a:off x="2872017" y="3958235"/>
            <a:ext cx="35204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a16="http://schemas.microsoft.com/office/drawing/2014/main" id="{88B9E645-9EC5-9E0B-945A-9092EFDC4B69}"/>
              </a:ext>
            </a:extLst>
          </p:cNvPr>
          <p:cNvSpPr/>
          <p:nvPr/>
        </p:nvSpPr>
        <p:spPr>
          <a:xfrm>
            <a:off x="658318" y="3162703"/>
            <a:ext cx="5007964" cy="196371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616BA51D-1708-2129-6D25-2FC0BAE2896E}"/>
              </a:ext>
            </a:extLst>
          </p:cNvPr>
          <p:cNvSpPr txBox="1"/>
          <p:nvPr/>
        </p:nvSpPr>
        <p:spPr>
          <a:xfrm>
            <a:off x="5828642" y="3373460"/>
            <a:ext cx="1826141" cy="584775"/>
          </a:xfrm>
          <a:prstGeom prst="rect">
            <a:avLst/>
          </a:prstGeom>
          <a:noFill/>
        </p:spPr>
        <p:txBody>
          <a:bodyPr wrap="none" rtlCol="0">
            <a:spAutoFit/>
          </a:bodyPr>
          <a:lstStyle/>
          <a:p>
            <a:r>
              <a:rPr lang="zh-CN" altLang="en-US" sz="3200" dirty="0"/>
              <a:t>乳酸细菌</a:t>
            </a:r>
            <a:endParaRPr lang="ru-RU" sz="3200" dirty="0"/>
          </a:p>
        </p:txBody>
      </p:sp>
      <p:sp>
        <p:nvSpPr>
          <p:cNvPr id="9" name="TextBox 8">
            <a:extLst>
              <a:ext uri="{FF2B5EF4-FFF2-40B4-BE49-F238E27FC236}">
                <a16:creationId xmlns:a16="http://schemas.microsoft.com/office/drawing/2014/main" id="{17758029-47B9-62C0-8A16-8FAC2F22FBED}"/>
              </a:ext>
            </a:extLst>
          </p:cNvPr>
          <p:cNvSpPr txBox="1"/>
          <p:nvPr/>
        </p:nvSpPr>
        <p:spPr>
          <a:xfrm>
            <a:off x="8077261" y="4493323"/>
            <a:ext cx="4274631" cy="584775"/>
          </a:xfrm>
          <a:prstGeom prst="rect">
            <a:avLst/>
          </a:prstGeom>
          <a:noFill/>
        </p:spPr>
        <p:txBody>
          <a:bodyPr wrap="square">
            <a:spAutoFit/>
          </a:bodyPr>
          <a:lstStyle/>
          <a:p>
            <a:r>
              <a:rPr lang="zh-CN" altLang="en-US" sz="3200" dirty="0"/>
              <a:t>乳酸</a:t>
            </a:r>
            <a:r>
              <a:rPr lang="ru-RU" altLang="zh-CN" sz="3200" dirty="0"/>
              <a:t> </a:t>
            </a:r>
            <a:r>
              <a:rPr lang="ru-RU" altLang="zh-CN" sz="2400" dirty="0"/>
              <a:t>молочная кислота</a:t>
            </a:r>
            <a:r>
              <a:rPr lang="zh-CN" altLang="en-US" sz="3200" dirty="0"/>
              <a:t> </a:t>
            </a:r>
          </a:p>
        </p:txBody>
      </p:sp>
      <p:cxnSp>
        <p:nvCxnSpPr>
          <p:cNvPr id="12" name="Прямая со стрелкой 11">
            <a:extLst>
              <a:ext uri="{FF2B5EF4-FFF2-40B4-BE49-F238E27FC236}">
                <a16:creationId xmlns:a16="http://schemas.microsoft.com/office/drawing/2014/main" id="{19A21355-82FE-8E6D-1F63-AB0F7610FDF5}"/>
              </a:ext>
            </a:extLst>
          </p:cNvPr>
          <p:cNvCxnSpPr>
            <a:cxnSpLocks/>
          </p:cNvCxnSpPr>
          <p:nvPr/>
        </p:nvCxnSpPr>
        <p:spPr>
          <a:xfrm>
            <a:off x="5891134" y="4193277"/>
            <a:ext cx="164891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6FC8553C-30E9-3F8C-D323-BDA01D798255}"/>
              </a:ext>
            </a:extLst>
          </p:cNvPr>
          <p:cNvSpPr/>
          <p:nvPr/>
        </p:nvSpPr>
        <p:spPr>
          <a:xfrm>
            <a:off x="7817143" y="3162703"/>
            <a:ext cx="3716539" cy="1963712"/>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Picture 2">
            <a:extLst>
              <a:ext uri="{FF2B5EF4-FFF2-40B4-BE49-F238E27FC236}">
                <a16:creationId xmlns:a16="http://schemas.microsoft.com/office/drawing/2014/main" id="{0C315085-BC9D-ECC8-E21A-63F118B3F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94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8DDE16-B853-CEF0-3D42-6C0A78D93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984"/>
          <a:stretch/>
        </p:blipFill>
        <p:spPr bwMode="auto">
          <a:xfrm>
            <a:off x="793895" y="2794611"/>
            <a:ext cx="3479636" cy="147637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endParaRPr lang="ru-RU" dirty="0"/>
          </a:p>
        </p:txBody>
      </p:sp>
      <p:sp>
        <p:nvSpPr>
          <p:cNvPr id="3" name="TextBox 2">
            <a:extLst>
              <a:ext uri="{FF2B5EF4-FFF2-40B4-BE49-F238E27FC236}">
                <a16:creationId xmlns:a16="http://schemas.microsoft.com/office/drawing/2014/main" id="{8A2959F8-30D7-03E5-DC9E-4E413BCF5B47}"/>
              </a:ext>
            </a:extLst>
          </p:cNvPr>
          <p:cNvSpPr txBox="1"/>
          <p:nvPr/>
        </p:nvSpPr>
        <p:spPr>
          <a:xfrm>
            <a:off x="8189867" y="4322546"/>
            <a:ext cx="1417760" cy="1569660"/>
          </a:xfrm>
          <a:prstGeom prst="rect">
            <a:avLst/>
          </a:prstGeom>
          <a:noFill/>
        </p:spPr>
        <p:txBody>
          <a:bodyPr wrap="none" rtlCol="0">
            <a:spAutoFit/>
          </a:bodyPr>
          <a:lstStyle/>
          <a:p>
            <a:r>
              <a:rPr lang="zh-CN" altLang="en-US" sz="3200" dirty="0">
                <a:solidFill>
                  <a:srgbClr val="FF0000"/>
                </a:solidFill>
              </a:rPr>
              <a:t>质子</a:t>
            </a:r>
            <a:r>
              <a:rPr lang="ru-RU" altLang="zh-CN" sz="3200" dirty="0">
                <a:solidFill>
                  <a:srgbClr val="FF0000"/>
                </a:solidFill>
              </a:rPr>
              <a:t> </a:t>
            </a:r>
          </a:p>
          <a:p>
            <a:r>
              <a:rPr lang="en-US" altLang="ja-JP" sz="3200" dirty="0" err="1">
                <a:solidFill>
                  <a:srgbClr val="FF0000"/>
                </a:solidFill>
              </a:rPr>
              <a:t>zhízǐ</a:t>
            </a:r>
            <a:r>
              <a:rPr lang="ru-RU" altLang="ja-JP" sz="3200" dirty="0">
                <a:solidFill>
                  <a:srgbClr val="FF0000"/>
                </a:solidFill>
              </a:rPr>
              <a:t> </a:t>
            </a:r>
          </a:p>
          <a:p>
            <a:r>
              <a:rPr lang="ru-RU" altLang="ja-JP" sz="3200" dirty="0">
                <a:solidFill>
                  <a:srgbClr val="FF0000"/>
                </a:solidFill>
              </a:rPr>
              <a:t>протон</a:t>
            </a:r>
            <a:endParaRPr lang="en-US" altLang="ja-JP" sz="3200" dirty="0">
              <a:solidFill>
                <a:srgbClr val="FF0000"/>
              </a:solidFill>
            </a:endParaRPr>
          </a:p>
        </p:txBody>
      </p:sp>
      <p:sp>
        <p:nvSpPr>
          <p:cNvPr id="7" name="TextBox 6">
            <a:extLst>
              <a:ext uri="{FF2B5EF4-FFF2-40B4-BE49-F238E27FC236}">
                <a16:creationId xmlns:a16="http://schemas.microsoft.com/office/drawing/2014/main" id="{616BA51D-1708-2129-6D25-2FC0BAE2896E}"/>
              </a:ext>
            </a:extLst>
          </p:cNvPr>
          <p:cNvSpPr txBox="1"/>
          <p:nvPr/>
        </p:nvSpPr>
        <p:spPr>
          <a:xfrm>
            <a:off x="5353264" y="4387754"/>
            <a:ext cx="1549014" cy="1569660"/>
          </a:xfrm>
          <a:prstGeom prst="rect">
            <a:avLst/>
          </a:prstGeom>
          <a:noFill/>
        </p:spPr>
        <p:txBody>
          <a:bodyPr wrap="none" rtlCol="0">
            <a:spAutoFit/>
          </a:bodyPr>
          <a:lstStyle/>
          <a:p>
            <a:r>
              <a:rPr lang="zh-CN" altLang="en-US" sz="3200" dirty="0"/>
              <a:t>酸</a:t>
            </a:r>
            <a:br>
              <a:rPr lang="en-US" altLang="zh-CN" sz="3200" dirty="0"/>
            </a:br>
            <a:r>
              <a:rPr lang="en-US" altLang="ja-JP" sz="3200" dirty="0" err="1"/>
              <a:t>suān</a:t>
            </a:r>
            <a:endParaRPr lang="en-US" altLang="ja-JP" sz="3200" dirty="0"/>
          </a:p>
          <a:p>
            <a:r>
              <a:rPr lang="ru-RU" sz="3200" dirty="0"/>
              <a:t>кислота</a:t>
            </a:r>
          </a:p>
        </p:txBody>
      </p:sp>
      <p:sp>
        <p:nvSpPr>
          <p:cNvPr id="9" name="TextBox 8">
            <a:extLst>
              <a:ext uri="{FF2B5EF4-FFF2-40B4-BE49-F238E27FC236}">
                <a16:creationId xmlns:a16="http://schemas.microsoft.com/office/drawing/2014/main" id="{17758029-47B9-62C0-8A16-8FAC2F22FBED}"/>
              </a:ext>
            </a:extLst>
          </p:cNvPr>
          <p:cNvSpPr txBox="1"/>
          <p:nvPr/>
        </p:nvSpPr>
        <p:spPr>
          <a:xfrm>
            <a:off x="850187" y="4071866"/>
            <a:ext cx="4274631" cy="584775"/>
          </a:xfrm>
          <a:prstGeom prst="rect">
            <a:avLst/>
          </a:prstGeom>
          <a:noFill/>
        </p:spPr>
        <p:txBody>
          <a:bodyPr wrap="square">
            <a:spAutoFit/>
          </a:bodyPr>
          <a:lstStyle/>
          <a:p>
            <a:r>
              <a:rPr lang="zh-CN" altLang="en-US" sz="3200" dirty="0"/>
              <a:t>乳酸</a:t>
            </a:r>
            <a:r>
              <a:rPr lang="ru-RU" altLang="zh-CN" sz="3200" dirty="0"/>
              <a:t> </a:t>
            </a:r>
            <a:r>
              <a:rPr lang="ru-RU" altLang="zh-CN" sz="2400" dirty="0"/>
              <a:t>молочная кислота</a:t>
            </a:r>
            <a:r>
              <a:rPr lang="zh-CN" altLang="en-US" sz="3200" dirty="0"/>
              <a:t> </a:t>
            </a:r>
          </a:p>
        </p:txBody>
      </p:sp>
      <p:cxnSp>
        <p:nvCxnSpPr>
          <p:cNvPr id="12" name="Прямая со стрелкой 11">
            <a:extLst>
              <a:ext uri="{FF2B5EF4-FFF2-40B4-BE49-F238E27FC236}">
                <a16:creationId xmlns:a16="http://schemas.microsoft.com/office/drawing/2014/main" id="{19A21355-82FE-8E6D-1F63-AB0F7610FDF5}"/>
              </a:ext>
            </a:extLst>
          </p:cNvPr>
          <p:cNvCxnSpPr>
            <a:cxnSpLocks/>
          </p:cNvCxnSpPr>
          <p:nvPr/>
        </p:nvCxnSpPr>
        <p:spPr>
          <a:xfrm>
            <a:off x="6794535" y="3568729"/>
            <a:ext cx="119061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0495151-844A-33B4-1B95-1B55A2D377AE}"/>
              </a:ext>
            </a:extLst>
          </p:cNvPr>
          <p:cNvSpPr txBox="1"/>
          <p:nvPr/>
        </p:nvSpPr>
        <p:spPr>
          <a:xfrm>
            <a:off x="5181110" y="2968564"/>
            <a:ext cx="5447004" cy="1200329"/>
          </a:xfrm>
          <a:prstGeom prst="rect">
            <a:avLst/>
          </a:prstGeom>
          <a:noFill/>
        </p:spPr>
        <p:txBody>
          <a:bodyPr wrap="none" rtlCol="0">
            <a:spAutoFit/>
          </a:bodyPr>
          <a:lstStyle/>
          <a:p>
            <a:r>
              <a:rPr lang="en-US" altLang="zh-CN" sz="7200" dirty="0">
                <a:solidFill>
                  <a:schemeClr val="accent1">
                    <a:lumMod val="75000"/>
                  </a:schemeClr>
                </a:solidFill>
              </a:rPr>
              <a:t>HA</a:t>
            </a:r>
            <a:r>
              <a:rPr lang="en-US" altLang="zh-CN" sz="7200" dirty="0">
                <a:solidFill>
                  <a:srgbClr val="FF0000"/>
                </a:solidFill>
              </a:rPr>
              <a:t>         H</a:t>
            </a:r>
            <a:r>
              <a:rPr lang="en-US" altLang="zh-CN" sz="7200" baseline="30000" dirty="0">
                <a:solidFill>
                  <a:srgbClr val="FF0000"/>
                </a:solidFill>
              </a:rPr>
              <a:t>+</a:t>
            </a:r>
            <a:r>
              <a:rPr lang="en-US" altLang="zh-CN" sz="7200" dirty="0">
                <a:solidFill>
                  <a:schemeClr val="accent1">
                    <a:lumMod val="75000"/>
                  </a:schemeClr>
                </a:solidFill>
              </a:rPr>
              <a:t>+</a:t>
            </a:r>
            <a:r>
              <a:rPr lang="en-US" altLang="zh-CN" sz="7200" dirty="0">
                <a:solidFill>
                  <a:srgbClr val="FF0000"/>
                </a:solidFill>
              </a:rPr>
              <a:t> </a:t>
            </a:r>
            <a:r>
              <a:rPr lang="en-US" altLang="zh-CN" sz="7200" dirty="0">
                <a:solidFill>
                  <a:schemeClr val="accent1">
                    <a:lumMod val="75000"/>
                  </a:schemeClr>
                </a:solidFill>
              </a:rPr>
              <a:t>A</a:t>
            </a:r>
            <a:r>
              <a:rPr lang="en-US" altLang="zh-CN" sz="7200" baseline="30000" dirty="0">
                <a:solidFill>
                  <a:schemeClr val="accent1">
                    <a:lumMod val="75000"/>
                  </a:schemeClr>
                </a:solidFill>
              </a:rPr>
              <a:t>-</a:t>
            </a:r>
            <a:endParaRPr lang="ru-RU" sz="7200" baseline="30000" dirty="0">
              <a:solidFill>
                <a:schemeClr val="accent1">
                  <a:lumMod val="75000"/>
                </a:schemeClr>
              </a:solidFill>
            </a:endParaRPr>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310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牛奶由蛋白质组成 </a:t>
            </a:r>
            <a:endParaRPr lang="ru-RU" dirty="0"/>
          </a:p>
        </p:txBody>
      </p:sp>
      <p:sp>
        <p:nvSpPr>
          <p:cNvPr id="9" name="TextBox 8">
            <a:extLst>
              <a:ext uri="{FF2B5EF4-FFF2-40B4-BE49-F238E27FC236}">
                <a16:creationId xmlns:a16="http://schemas.microsoft.com/office/drawing/2014/main" id="{17758029-47B9-62C0-8A16-8FAC2F22FBED}"/>
              </a:ext>
            </a:extLst>
          </p:cNvPr>
          <p:cNvSpPr txBox="1"/>
          <p:nvPr/>
        </p:nvSpPr>
        <p:spPr>
          <a:xfrm>
            <a:off x="945639" y="2684088"/>
            <a:ext cx="4274631" cy="584775"/>
          </a:xfrm>
          <a:prstGeom prst="rect">
            <a:avLst/>
          </a:prstGeom>
          <a:noFill/>
        </p:spPr>
        <p:txBody>
          <a:bodyPr wrap="square">
            <a:spAutoFit/>
          </a:bodyPr>
          <a:lstStyle/>
          <a:p>
            <a:r>
              <a:rPr lang="zh-CN" altLang="en-US" sz="3200" dirty="0"/>
              <a:t>负电荷</a:t>
            </a:r>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C3D4D33F-3BAC-899F-F373-C30C56CE23FF}"/>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554D5CD7-C5D8-A17C-5098-59A03C6FCCAA}"/>
              </a:ext>
            </a:extLst>
          </p:cNvPr>
          <p:cNvCxnSpPr/>
          <p:nvPr/>
        </p:nvCxnSpPr>
        <p:spPr>
          <a:xfrm>
            <a:off x="4913194" y="3903260"/>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Овал 9">
            <a:extLst>
              <a:ext uri="{FF2B5EF4-FFF2-40B4-BE49-F238E27FC236}">
                <a16:creationId xmlns:a16="http://schemas.microsoft.com/office/drawing/2014/main" id="{B6E1D64B-7C9C-26F1-E785-3D06E1C11C23}"/>
              </a:ext>
            </a:extLst>
          </p:cNvPr>
          <p:cNvSpPr/>
          <p:nvPr/>
        </p:nvSpPr>
        <p:spPr>
          <a:xfrm>
            <a:off x="5220270"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cxnSp>
        <p:nvCxnSpPr>
          <p:cNvPr id="25" name="Прямая со стрелкой 24">
            <a:extLst>
              <a:ext uri="{FF2B5EF4-FFF2-40B4-BE49-F238E27FC236}">
                <a16:creationId xmlns:a16="http://schemas.microsoft.com/office/drawing/2014/main" id="{A4074922-A150-8D02-AF21-AFEAA297B3CB}"/>
              </a:ext>
            </a:extLst>
          </p:cNvPr>
          <p:cNvCxnSpPr>
            <a:endCxn id="10" idx="2"/>
          </p:cNvCxnSpPr>
          <p:nvPr/>
        </p:nvCxnSpPr>
        <p:spPr>
          <a:xfrm>
            <a:off x="2306472" y="2976475"/>
            <a:ext cx="2913798" cy="1331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B107A772-9D38-B1A0-8F27-6E97D95B450F}"/>
              </a:ext>
            </a:extLst>
          </p:cNvPr>
          <p:cNvSpPr/>
          <p:nvPr/>
        </p:nvSpPr>
        <p:spPr>
          <a:xfrm>
            <a:off x="5809401" y="418012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7" name="Овал 26">
            <a:extLst>
              <a:ext uri="{FF2B5EF4-FFF2-40B4-BE49-F238E27FC236}">
                <a16:creationId xmlns:a16="http://schemas.microsoft.com/office/drawing/2014/main" id="{A85BD874-813D-B329-1C3A-11B3E4D91326}"/>
              </a:ext>
            </a:extLst>
          </p:cNvPr>
          <p:cNvSpPr/>
          <p:nvPr/>
        </p:nvSpPr>
        <p:spPr>
          <a:xfrm>
            <a:off x="6398532"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8" name="Овал 27">
            <a:extLst>
              <a:ext uri="{FF2B5EF4-FFF2-40B4-BE49-F238E27FC236}">
                <a16:creationId xmlns:a16="http://schemas.microsoft.com/office/drawing/2014/main" id="{CC9ACDEF-FBF2-A809-9E9D-9D286E0AC770}"/>
              </a:ext>
            </a:extLst>
          </p:cNvPr>
          <p:cNvSpPr/>
          <p:nvPr/>
        </p:nvSpPr>
        <p:spPr>
          <a:xfrm>
            <a:off x="5208894"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9" name="Овал 28">
            <a:extLst>
              <a:ext uri="{FF2B5EF4-FFF2-40B4-BE49-F238E27FC236}">
                <a16:creationId xmlns:a16="http://schemas.microsoft.com/office/drawing/2014/main" id="{A1BDBACD-7CE3-5CD5-1EAC-D4DB89A52E11}"/>
              </a:ext>
            </a:extLst>
          </p:cNvPr>
          <p:cNvSpPr/>
          <p:nvPr/>
        </p:nvSpPr>
        <p:spPr>
          <a:xfrm>
            <a:off x="5798025" y="476925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0" name="Овал 29">
            <a:extLst>
              <a:ext uri="{FF2B5EF4-FFF2-40B4-BE49-F238E27FC236}">
                <a16:creationId xmlns:a16="http://schemas.microsoft.com/office/drawing/2014/main" id="{FF8E49AE-2ECA-4E4C-AD31-A68591E32F89}"/>
              </a:ext>
            </a:extLst>
          </p:cNvPr>
          <p:cNvSpPr/>
          <p:nvPr/>
        </p:nvSpPr>
        <p:spPr>
          <a:xfrm>
            <a:off x="6387156"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1" name="Овал 30">
            <a:extLst>
              <a:ext uri="{FF2B5EF4-FFF2-40B4-BE49-F238E27FC236}">
                <a16:creationId xmlns:a16="http://schemas.microsoft.com/office/drawing/2014/main" id="{F761CBC1-8F77-97BC-B9F6-753F296F2873}"/>
              </a:ext>
            </a:extLst>
          </p:cNvPr>
          <p:cNvSpPr/>
          <p:nvPr/>
        </p:nvSpPr>
        <p:spPr>
          <a:xfrm>
            <a:off x="5197518"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8" name="Овал 2047">
            <a:extLst>
              <a:ext uri="{FF2B5EF4-FFF2-40B4-BE49-F238E27FC236}">
                <a16:creationId xmlns:a16="http://schemas.microsoft.com/office/drawing/2014/main" id="{5A8CEC01-0FDA-B880-45B8-F707C3E346D1}"/>
              </a:ext>
            </a:extLst>
          </p:cNvPr>
          <p:cNvSpPr/>
          <p:nvPr/>
        </p:nvSpPr>
        <p:spPr>
          <a:xfrm>
            <a:off x="5786649" y="5372030"/>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9" name="Овал 2048">
            <a:extLst>
              <a:ext uri="{FF2B5EF4-FFF2-40B4-BE49-F238E27FC236}">
                <a16:creationId xmlns:a16="http://schemas.microsoft.com/office/drawing/2014/main" id="{B545554F-2C4C-1D9F-5720-6BA27DCAF78B}"/>
              </a:ext>
            </a:extLst>
          </p:cNvPr>
          <p:cNvSpPr/>
          <p:nvPr/>
        </p:nvSpPr>
        <p:spPr>
          <a:xfrm>
            <a:off x="6375780"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1" name="Овал 2050">
            <a:extLst>
              <a:ext uri="{FF2B5EF4-FFF2-40B4-BE49-F238E27FC236}">
                <a16:creationId xmlns:a16="http://schemas.microsoft.com/office/drawing/2014/main" id="{63E5452C-5DCB-48DE-6289-46BD21B84C3A}"/>
              </a:ext>
            </a:extLst>
          </p:cNvPr>
          <p:cNvSpPr/>
          <p:nvPr/>
        </p:nvSpPr>
        <p:spPr>
          <a:xfrm>
            <a:off x="5186142"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2" name="Овал 2051">
            <a:extLst>
              <a:ext uri="{FF2B5EF4-FFF2-40B4-BE49-F238E27FC236}">
                <a16:creationId xmlns:a16="http://schemas.microsoft.com/office/drawing/2014/main" id="{9B0AE544-D204-30C3-D0E5-0B6A4A75B2C1}"/>
              </a:ext>
            </a:extLst>
          </p:cNvPr>
          <p:cNvSpPr/>
          <p:nvPr/>
        </p:nvSpPr>
        <p:spPr>
          <a:xfrm>
            <a:off x="5775273" y="5988451"/>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3" name="Овал 2052">
            <a:extLst>
              <a:ext uri="{FF2B5EF4-FFF2-40B4-BE49-F238E27FC236}">
                <a16:creationId xmlns:a16="http://schemas.microsoft.com/office/drawing/2014/main" id="{2C64DF6D-FB18-1804-AF6F-0430BE37EF98}"/>
              </a:ext>
            </a:extLst>
          </p:cNvPr>
          <p:cNvSpPr/>
          <p:nvPr/>
        </p:nvSpPr>
        <p:spPr>
          <a:xfrm>
            <a:off x="6364404"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6" name="Овал 5">
            <a:extLst>
              <a:ext uri="{FF2B5EF4-FFF2-40B4-BE49-F238E27FC236}">
                <a16:creationId xmlns:a16="http://schemas.microsoft.com/office/drawing/2014/main" id="{906F0B0A-3E6C-1946-4A5D-A58BA95C1E13}"/>
              </a:ext>
            </a:extLst>
          </p:cNvPr>
          <p:cNvSpPr/>
          <p:nvPr/>
        </p:nvSpPr>
        <p:spPr>
          <a:xfrm>
            <a:off x="8460852" y="4823229"/>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8" name="Овал 7">
            <a:extLst>
              <a:ext uri="{FF2B5EF4-FFF2-40B4-BE49-F238E27FC236}">
                <a16:creationId xmlns:a16="http://schemas.microsoft.com/office/drawing/2014/main" id="{0FC72E90-961D-6435-B236-EACB504F5FF2}"/>
              </a:ext>
            </a:extLst>
          </p:cNvPr>
          <p:cNvSpPr/>
          <p:nvPr/>
        </p:nvSpPr>
        <p:spPr>
          <a:xfrm>
            <a:off x="9580728" y="4865679"/>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11" name="Овал 10">
            <a:extLst>
              <a:ext uri="{FF2B5EF4-FFF2-40B4-BE49-F238E27FC236}">
                <a16:creationId xmlns:a16="http://schemas.microsoft.com/office/drawing/2014/main" id="{E1DEA5B4-B79E-15FB-BCBC-F7D4393C5FE5}"/>
              </a:ext>
            </a:extLst>
          </p:cNvPr>
          <p:cNvSpPr/>
          <p:nvPr/>
        </p:nvSpPr>
        <p:spPr>
          <a:xfrm>
            <a:off x="9059086" y="3856370"/>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cxnSp>
        <p:nvCxnSpPr>
          <p:cNvPr id="12" name="Прямая со стрелкой 11">
            <a:extLst>
              <a:ext uri="{FF2B5EF4-FFF2-40B4-BE49-F238E27FC236}">
                <a16:creationId xmlns:a16="http://schemas.microsoft.com/office/drawing/2014/main" id="{50CC3C18-06FF-B438-093A-8C795C84694A}"/>
              </a:ext>
            </a:extLst>
          </p:cNvPr>
          <p:cNvCxnSpPr>
            <a:cxnSpLocks/>
            <a:stCxn id="11" idx="0"/>
          </p:cNvCxnSpPr>
          <p:nvPr/>
        </p:nvCxnSpPr>
        <p:spPr>
          <a:xfrm flipH="1" flipV="1">
            <a:off x="9562919" y="3087029"/>
            <a:ext cx="1" cy="769341"/>
          </a:xfrm>
          <a:prstGeom prst="straightConnector1">
            <a:avLst/>
          </a:prstGeom>
          <a:ln w="571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F7F600C4-9E5D-3A62-D2E1-33AF477AA166}"/>
              </a:ext>
            </a:extLst>
          </p:cNvPr>
          <p:cNvCxnSpPr>
            <a:cxnSpLocks/>
          </p:cNvCxnSpPr>
          <p:nvPr/>
        </p:nvCxnSpPr>
        <p:spPr>
          <a:xfrm flipH="1">
            <a:off x="8053701" y="5667002"/>
            <a:ext cx="583523" cy="545857"/>
          </a:xfrm>
          <a:prstGeom prst="straightConnector1">
            <a:avLst/>
          </a:prstGeom>
          <a:ln w="571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91408CA1-8102-3961-B857-D10F627B06F3}"/>
              </a:ext>
            </a:extLst>
          </p:cNvPr>
          <p:cNvCxnSpPr>
            <a:cxnSpLocks/>
          </p:cNvCxnSpPr>
          <p:nvPr/>
        </p:nvCxnSpPr>
        <p:spPr>
          <a:xfrm>
            <a:off x="10529199" y="5656305"/>
            <a:ext cx="554305" cy="385823"/>
          </a:xfrm>
          <a:prstGeom prst="straightConnector1">
            <a:avLst/>
          </a:prstGeom>
          <a:ln w="5715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759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蛋白质和水</a:t>
            </a:r>
            <a:endParaRPr lang="ru-RU" dirty="0"/>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27" name="Овал 26">
            <a:extLst>
              <a:ext uri="{FF2B5EF4-FFF2-40B4-BE49-F238E27FC236}">
                <a16:creationId xmlns:a16="http://schemas.microsoft.com/office/drawing/2014/main" id="{A85BD874-813D-B329-1C3A-11B3E4D91326}"/>
              </a:ext>
            </a:extLst>
          </p:cNvPr>
          <p:cNvSpPr/>
          <p:nvPr/>
        </p:nvSpPr>
        <p:spPr>
          <a:xfrm>
            <a:off x="5497766" y="2527770"/>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pic>
        <p:nvPicPr>
          <p:cNvPr id="3" name="Рисунок 2">
            <a:extLst>
              <a:ext uri="{FF2B5EF4-FFF2-40B4-BE49-F238E27FC236}">
                <a16:creationId xmlns:a16="http://schemas.microsoft.com/office/drawing/2014/main" id="{920E123E-AD90-4FA1-DC8D-12FE039614C9}"/>
              </a:ext>
            </a:extLst>
          </p:cNvPr>
          <p:cNvPicPr>
            <a:picLocks noChangeAspect="1"/>
          </p:cNvPicPr>
          <p:nvPr/>
        </p:nvPicPr>
        <p:blipFill>
          <a:blip r:embed="rId3"/>
          <a:stretch>
            <a:fillRect/>
          </a:stretch>
        </p:blipFill>
        <p:spPr>
          <a:xfrm rot="20566216">
            <a:off x="6257391" y="1720593"/>
            <a:ext cx="1975275" cy="1774090"/>
          </a:xfrm>
          <a:prstGeom prst="rect">
            <a:avLst/>
          </a:prstGeom>
        </p:spPr>
      </p:pic>
      <p:pic>
        <p:nvPicPr>
          <p:cNvPr id="6" name="Рисунок 5">
            <a:extLst>
              <a:ext uri="{FF2B5EF4-FFF2-40B4-BE49-F238E27FC236}">
                <a16:creationId xmlns:a16="http://schemas.microsoft.com/office/drawing/2014/main" id="{B6752901-AD4A-48B4-0D5A-666B5850FF75}"/>
              </a:ext>
            </a:extLst>
          </p:cNvPr>
          <p:cNvPicPr>
            <a:picLocks noChangeAspect="1"/>
          </p:cNvPicPr>
          <p:nvPr/>
        </p:nvPicPr>
        <p:blipFill>
          <a:blip r:embed="rId3"/>
          <a:stretch>
            <a:fillRect/>
          </a:stretch>
        </p:blipFill>
        <p:spPr>
          <a:xfrm rot="15623701">
            <a:off x="4788236" y="853602"/>
            <a:ext cx="1975275" cy="1774090"/>
          </a:xfrm>
          <a:prstGeom prst="rect">
            <a:avLst/>
          </a:prstGeom>
        </p:spPr>
      </p:pic>
      <p:pic>
        <p:nvPicPr>
          <p:cNvPr id="7" name="Рисунок 6">
            <a:extLst>
              <a:ext uri="{FF2B5EF4-FFF2-40B4-BE49-F238E27FC236}">
                <a16:creationId xmlns:a16="http://schemas.microsoft.com/office/drawing/2014/main" id="{BAA2BAB5-6036-14C2-7B5E-04E4D7852570}"/>
              </a:ext>
            </a:extLst>
          </p:cNvPr>
          <p:cNvPicPr>
            <a:picLocks noChangeAspect="1"/>
          </p:cNvPicPr>
          <p:nvPr/>
        </p:nvPicPr>
        <p:blipFill>
          <a:blip r:embed="rId3"/>
          <a:stretch>
            <a:fillRect/>
          </a:stretch>
        </p:blipFill>
        <p:spPr>
          <a:xfrm rot="1147911">
            <a:off x="6185762" y="2696461"/>
            <a:ext cx="1975275" cy="1774090"/>
          </a:xfrm>
          <a:prstGeom prst="rect">
            <a:avLst/>
          </a:prstGeom>
        </p:spPr>
      </p:pic>
      <p:pic>
        <p:nvPicPr>
          <p:cNvPr id="8" name="Рисунок 7">
            <a:extLst>
              <a:ext uri="{FF2B5EF4-FFF2-40B4-BE49-F238E27FC236}">
                <a16:creationId xmlns:a16="http://schemas.microsoft.com/office/drawing/2014/main" id="{58A33AB9-F46B-2888-4D3F-3A712F9288DB}"/>
              </a:ext>
            </a:extLst>
          </p:cNvPr>
          <p:cNvPicPr>
            <a:picLocks noChangeAspect="1"/>
          </p:cNvPicPr>
          <p:nvPr/>
        </p:nvPicPr>
        <p:blipFill>
          <a:blip r:embed="rId3"/>
          <a:stretch>
            <a:fillRect/>
          </a:stretch>
        </p:blipFill>
        <p:spPr>
          <a:xfrm rot="5857072">
            <a:off x="4733330" y="3442328"/>
            <a:ext cx="1975275" cy="1774090"/>
          </a:xfrm>
          <a:prstGeom prst="rect">
            <a:avLst/>
          </a:prstGeom>
        </p:spPr>
      </p:pic>
      <p:pic>
        <p:nvPicPr>
          <p:cNvPr id="11" name="Рисунок 10">
            <a:extLst>
              <a:ext uri="{FF2B5EF4-FFF2-40B4-BE49-F238E27FC236}">
                <a16:creationId xmlns:a16="http://schemas.microsoft.com/office/drawing/2014/main" id="{2FFA6EBF-398A-85F7-3F95-A00FAB8CFC03}"/>
              </a:ext>
            </a:extLst>
          </p:cNvPr>
          <p:cNvPicPr>
            <a:picLocks noChangeAspect="1"/>
          </p:cNvPicPr>
          <p:nvPr/>
        </p:nvPicPr>
        <p:blipFill>
          <a:blip r:embed="rId3"/>
          <a:stretch>
            <a:fillRect/>
          </a:stretch>
        </p:blipFill>
        <p:spPr>
          <a:xfrm rot="3407459">
            <a:off x="5527528" y="3371956"/>
            <a:ext cx="1975275" cy="1774090"/>
          </a:xfrm>
          <a:prstGeom prst="rect">
            <a:avLst/>
          </a:prstGeom>
        </p:spPr>
      </p:pic>
      <p:pic>
        <p:nvPicPr>
          <p:cNvPr id="12" name="Рисунок 11">
            <a:extLst>
              <a:ext uri="{FF2B5EF4-FFF2-40B4-BE49-F238E27FC236}">
                <a16:creationId xmlns:a16="http://schemas.microsoft.com/office/drawing/2014/main" id="{D9ABF322-DD10-7A70-01ED-2BB1D520DA91}"/>
              </a:ext>
            </a:extLst>
          </p:cNvPr>
          <p:cNvPicPr>
            <a:picLocks noChangeAspect="1"/>
          </p:cNvPicPr>
          <p:nvPr/>
        </p:nvPicPr>
        <p:blipFill>
          <a:blip r:embed="rId3"/>
          <a:stretch>
            <a:fillRect/>
          </a:stretch>
        </p:blipFill>
        <p:spPr>
          <a:xfrm rot="18613168">
            <a:off x="5819770" y="1064848"/>
            <a:ext cx="1975275" cy="1774090"/>
          </a:xfrm>
          <a:prstGeom prst="rect">
            <a:avLst/>
          </a:prstGeom>
        </p:spPr>
      </p:pic>
      <p:pic>
        <p:nvPicPr>
          <p:cNvPr id="13" name="Рисунок 12">
            <a:extLst>
              <a:ext uri="{FF2B5EF4-FFF2-40B4-BE49-F238E27FC236}">
                <a16:creationId xmlns:a16="http://schemas.microsoft.com/office/drawing/2014/main" id="{276A1604-B82B-A3B6-AE8B-27C4D919AAEC}"/>
              </a:ext>
            </a:extLst>
          </p:cNvPr>
          <p:cNvPicPr>
            <a:picLocks noChangeAspect="1"/>
          </p:cNvPicPr>
          <p:nvPr/>
        </p:nvPicPr>
        <p:blipFill>
          <a:blip r:embed="rId3"/>
          <a:stretch>
            <a:fillRect/>
          </a:stretch>
        </p:blipFill>
        <p:spPr>
          <a:xfrm rot="8747550">
            <a:off x="3856040" y="2975820"/>
            <a:ext cx="1975275" cy="1774090"/>
          </a:xfrm>
          <a:prstGeom prst="rect">
            <a:avLst/>
          </a:prstGeom>
        </p:spPr>
      </p:pic>
      <p:pic>
        <p:nvPicPr>
          <p:cNvPr id="14" name="Рисунок 13">
            <a:extLst>
              <a:ext uri="{FF2B5EF4-FFF2-40B4-BE49-F238E27FC236}">
                <a16:creationId xmlns:a16="http://schemas.microsoft.com/office/drawing/2014/main" id="{E5DA8460-DBA6-D7D1-E834-0619B4C73504}"/>
              </a:ext>
            </a:extLst>
          </p:cNvPr>
          <p:cNvPicPr>
            <a:picLocks noChangeAspect="1"/>
          </p:cNvPicPr>
          <p:nvPr/>
        </p:nvPicPr>
        <p:blipFill>
          <a:blip r:embed="rId3"/>
          <a:stretch>
            <a:fillRect/>
          </a:stretch>
        </p:blipFill>
        <p:spPr>
          <a:xfrm rot="12558604">
            <a:off x="3952201" y="1323090"/>
            <a:ext cx="1975275" cy="1774090"/>
          </a:xfrm>
          <a:prstGeom prst="rect">
            <a:avLst/>
          </a:prstGeom>
        </p:spPr>
      </p:pic>
      <p:pic>
        <p:nvPicPr>
          <p:cNvPr id="15" name="Рисунок 14">
            <a:extLst>
              <a:ext uri="{FF2B5EF4-FFF2-40B4-BE49-F238E27FC236}">
                <a16:creationId xmlns:a16="http://schemas.microsoft.com/office/drawing/2014/main" id="{5B91C52F-7FF8-B37E-D014-9FDB2BDC5C2D}"/>
              </a:ext>
            </a:extLst>
          </p:cNvPr>
          <p:cNvPicPr>
            <a:picLocks noChangeAspect="1"/>
          </p:cNvPicPr>
          <p:nvPr/>
        </p:nvPicPr>
        <p:blipFill>
          <a:blip r:embed="rId3"/>
          <a:stretch>
            <a:fillRect/>
          </a:stretch>
        </p:blipFill>
        <p:spPr>
          <a:xfrm rot="9907270">
            <a:off x="3596132" y="2298411"/>
            <a:ext cx="1975275" cy="1774090"/>
          </a:xfrm>
          <a:prstGeom prst="rect">
            <a:avLst/>
          </a:prstGeom>
        </p:spPr>
      </p:pic>
    </p:spTree>
    <p:extLst>
      <p:ext uri="{BB962C8B-B14F-4D97-AF65-F5344CB8AC3E}">
        <p14:creationId xmlns:p14="http://schemas.microsoft.com/office/powerpoint/2010/main" val="2445363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牛奶由蛋白质</a:t>
            </a:r>
            <a:endParaRPr lang="ru-RU" dirty="0"/>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11E6A494-B7AA-3D7F-D27B-BC776759F239}"/>
              </a:ext>
            </a:extLst>
          </p:cNvPr>
          <p:cNvPicPr>
            <a:picLocks noChangeAspect="1"/>
          </p:cNvPicPr>
          <p:nvPr/>
        </p:nvPicPr>
        <p:blipFill>
          <a:blip r:embed="rId3"/>
          <a:stretch>
            <a:fillRect/>
          </a:stretch>
        </p:blipFill>
        <p:spPr>
          <a:xfrm>
            <a:off x="5870420" y="4258101"/>
            <a:ext cx="1705722" cy="1670786"/>
          </a:xfrm>
          <a:prstGeom prst="rect">
            <a:avLst/>
          </a:prstGeom>
        </p:spPr>
      </p:pic>
      <p:sp>
        <p:nvSpPr>
          <p:cNvPr id="24" name="Полилиния: фигура 23">
            <a:extLst>
              <a:ext uri="{FF2B5EF4-FFF2-40B4-BE49-F238E27FC236}">
                <a16:creationId xmlns:a16="http://schemas.microsoft.com/office/drawing/2014/main" id="{81DF3354-141A-FE97-ECDF-A4633C698738}"/>
              </a:ext>
            </a:extLst>
          </p:cNvPr>
          <p:cNvSpPr/>
          <p:nvPr/>
        </p:nvSpPr>
        <p:spPr>
          <a:xfrm>
            <a:off x="2079523" y="3539834"/>
            <a:ext cx="6489290" cy="2964912"/>
          </a:xfrm>
          <a:custGeom>
            <a:avLst/>
            <a:gdLst>
              <a:gd name="connsiteX0" fmla="*/ 0 w 6489290"/>
              <a:gd name="connsiteY0" fmla="*/ 751947 h 2964912"/>
              <a:gd name="connsiteX1" fmla="*/ 914400 w 6489290"/>
              <a:gd name="connsiteY1" fmla="*/ 14527 h 2964912"/>
              <a:gd name="connsiteX2" fmla="*/ 2197509 w 6489290"/>
              <a:gd name="connsiteY2" fmla="*/ 1341882 h 2964912"/>
              <a:gd name="connsiteX3" fmla="*/ 2890683 w 6489290"/>
              <a:gd name="connsiteY3" fmla="*/ 2654489 h 2964912"/>
              <a:gd name="connsiteX4" fmla="*/ 5147187 w 6489290"/>
              <a:gd name="connsiteY4" fmla="*/ 2964205 h 2964912"/>
              <a:gd name="connsiteX5" fmla="*/ 6489290 w 6489290"/>
              <a:gd name="connsiteY5" fmla="*/ 2610243 h 2964912"/>
              <a:gd name="connsiteX6" fmla="*/ 6489290 w 6489290"/>
              <a:gd name="connsiteY6" fmla="*/ 2610243 h 296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290" h="2964912">
                <a:moveTo>
                  <a:pt x="0" y="751947"/>
                </a:moveTo>
                <a:cubicBezTo>
                  <a:pt x="274074" y="334075"/>
                  <a:pt x="548149" y="-83796"/>
                  <a:pt x="914400" y="14527"/>
                </a:cubicBezTo>
                <a:cubicBezTo>
                  <a:pt x="1280652" y="112849"/>
                  <a:pt x="1868129" y="901888"/>
                  <a:pt x="2197509" y="1341882"/>
                </a:cubicBezTo>
                <a:cubicBezTo>
                  <a:pt x="2526889" y="1781876"/>
                  <a:pt x="2399070" y="2384102"/>
                  <a:pt x="2890683" y="2654489"/>
                </a:cubicBezTo>
                <a:cubicBezTo>
                  <a:pt x="3382296" y="2924876"/>
                  <a:pt x="4547419" y="2971579"/>
                  <a:pt x="5147187" y="2964205"/>
                </a:cubicBezTo>
                <a:cubicBezTo>
                  <a:pt x="5746955" y="2956831"/>
                  <a:pt x="6489290" y="2610243"/>
                  <a:pt x="6489290" y="2610243"/>
                </a:cubicBezTo>
                <a:lnTo>
                  <a:pt x="6489290" y="2610243"/>
                </a:lnTo>
              </a:path>
            </a:pathLst>
          </a:custGeom>
          <a:noFill/>
          <a:ln w="38100">
            <a:solidFill>
              <a:srgbClr val="D600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 стрелкой 24">
            <a:extLst>
              <a:ext uri="{FF2B5EF4-FFF2-40B4-BE49-F238E27FC236}">
                <a16:creationId xmlns:a16="http://schemas.microsoft.com/office/drawing/2014/main" id="{0926599B-7CC8-8680-71B1-EC699BC09262}"/>
              </a:ext>
            </a:extLst>
          </p:cNvPr>
          <p:cNvCxnSpPr/>
          <p:nvPr/>
        </p:nvCxnSpPr>
        <p:spPr>
          <a:xfrm flipV="1">
            <a:off x="2053652" y="1344060"/>
            <a:ext cx="0" cy="5146681"/>
          </a:xfrm>
          <a:prstGeom prst="straightConnector1">
            <a:avLst/>
          </a:prstGeom>
          <a:ln w="38100">
            <a:solidFill>
              <a:srgbClr val="CC0099"/>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Рисунок 25">
            <a:extLst>
              <a:ext uri="{FF2B5EF4-FFF2-40B4-BE49-F238E27FC236}">
                <a16:creationId xmlns:a16="http://schemas.microsoft.com/office/drawing/2014/main" id="{61727B4D-5375-258C-F9F6-7C399D219426}"/>
              </a:ext>
            </a:extLst>
          </p:cNvPr>
          <p:cNvPicPr>
            <a:picLocks noChangeAspect="1"/>
          </p:cNvPicPr>
          <p:nvPr/>
        </p:nvPicPr>
        <p:blipFill>
          <a:blip r:embed="rId3"/>
          <a:stretch>
            <a:fillRect/>
          </a:stretch>
        </p:blipFill>
        <p:spPr>
          <a:xfrm>
            <a:off x="7114641" y="4819955"/>
            <a:ext cx="1705722" cy="1670786"/>
          </a:xfrm>
          <a:prstGeom prst="rect">
            <a:avLst/>
          </a:prstGeom>
        </p:spPr>
      </p:pic>
      <p:pic>
        <p:nvPicPr>
          <p:cNvPr id="28" name="Рисунок 27">
            <a:extLst>
              <a:ext uri="{FF2B5EF4-FFF2-40B4-BE49-F238E27FC236}">
                <a16:creationId xmlns:a16="http://schemas.microsoft.com/office/drawing/2014/main" id="{AD9093ED-4068-B4CD-6331-4D8D8230B27B}"/>
              </a:ext>
            </a:extLst>
          </p:cNvPr>
          <p:cNvPicPr>
            <a:picLocks noChangeAspect="1"/>
          </p:cNvPicPr>
          <p:nvPr/>
        </p:nvPicPr>
        <p:blipFill>
          <a:blip r:embed="rId3"/>
          <a:stretch>
            <a:fillRect/>
          </a:stretch>
        </p:blipFill>
        <p:spPr>
          <a:xfrm>
            <a:off x="6969502" y="3545009"/>
            <a:ext cx="1705722" cy="1670786"/>
          </a:xfrm>
          <a:prstGeom prst="rect">
            <a:avLst/>
          </a:prstGeom>
        </p:spPr>
      </p:pic>
      <p:pic>
        <p:nvPicPr>
          <p:cNvPr id="34" name="Рисунок 33">
            <a:extLst>
              <a:ext uri="{FF2B5EF4-FFF2-40B4-BE49-F238E27FC236}">
                <a16:creationId xmlns:a16="http://schemas.microsoft.com/office/drawing/2014/main" id="{62F45B84-0C34-470B-C5CC-AE0B1C6B25D2}"/>
              </a:ext>
            </a:extLst>
          </p:cNvPr>
          <p:cNvPicPr>
            <a:picLocks noChangeAspect="1"/>
          </p:cNvPicPr>
          <p:nvPr/>
        </p:nvPicPr>
        <p:blipFill>
          <a:blip r:embed="rId4"/>
          <a:stretch>
            <a:fillRect/>
          </a:stretch>
        </p:blipFill>
        <p:spPr>
          <a:xfrm>
            <a:off x="1806900" y="2528629"/>
            <a:ext cx="2492144" cy="789537"/>
          </a:xfrm>
          <a:prstGeom prst="rect">
            <a:avLst/>
          </a:prstGeom>
        </p:spPr>
      </p:pic>
      <p:pic>
        <p:nvPicPr>
          <p:cNvPr id="35" name="Рисунок 34">
            <a:extLst>
              <a:ext uri="{FF2B5EF4-FFF2-40B4-BE49-F238E27FC236}">
                <a16:creationId xmlns:a16="http://schemas.microsoft.com/office/drawing/2014/main" id="{F4E030E2-DF48-FC4F-B6E3-9E01B9A34261}"/>
              </a:ext>
            </a:extLst>
          </p:cNvPr>
          <p:cNvPicPr>
            <a:picLocks noChangeAspect="1"/>
          </p:cNvPicPr>
          <p:nvPr/>
        </p:nvPicPr>
        <p:blipFill>
          <a:blip r:embed="rId4"/>
          <a:stretch>
            <a:fillRect/>
          </a:stretch>
        </p:blipFill>
        <p:spPr>
          <a:xfrm>
            <a:off x="1806900" y="2750297"/>
            <a:ext cx="2492144" cy="789537"/>
          </a:xfrm>
          <a:prstGeom prst="rect">
            <a:avLst/>
          </a:prstGeom>
        </p:spPr>
      </p:pic>
      <p:pic>
        <p:nvPicPr>
          <p:cNvPr id="36" name="Рисунок 35">
            <a:extLst>
              <a:ext uri="{FF2B5EF4-FFF2-40B4-BE49-F238E27FC236}">
                <a16:creationId xmlns:a16="http://schemas.microsoft.com/office/drawing/2014/main" id="{6C7F255A-6D3C-FA7D-3ECD-36E85F634C64}"/>
              </a:ext>
            </a:extLst>
          </p:cNvPr>
          <p:cNvPicPr>
            <a:picLocks noChangeAspect="1"/>
          </p:cNvPicPr>
          <p:nvPr/>
        </p:nvPicPr>
        <p:blipFill>
          <a:blip r:embed="rId4"/>
          <a:stretch>
            <a:fillRect/>
          </a:stretch>
        </p:blipFill>
        <p:spPr>
          <a:xfrm>
            <a:off x="1806900" y="2971965"/>
            <a:ext cx="2492144" cy="789537"/>
          </a:xfrm>
          <a:prstGeom prst="rect">
            <a:avLst/>
          </a:prstGeom>
        </p:spPr>
      </p:pic>
      <p:pic>
        <p:nvPicPr>
          <p:cNvPr id="53" name="Рисунок 52">
            <a:extLst>
              <a:ext uri="{FF2B5EF4-FFF2-40B4-BE49-F238E27FC236}">
                <a16:creationId xmlns:a16="http://schemas.microsoft.com/office/drawing/2014/main" id="{59B34BFE-5F4F-A74D-CB36-7F527BBD9438}"/>
              </a:ext>
            </a:extLst>
          </p:cNvPr>
          <p:cNvPicPr>
            <a:picLocks noChangeAspect="1"/>
          </p:cNvPicPr>
          <p:nvPr/>
        </p:nvPicPr>
        <p:blipFill>
          <a:blip r:embed="rId5"/>
          <a:stretch>
            <a:fillRect/>
          </a:stretch>
        </p:blipFill>
        <p:spPr>
          <a:xfrm rot="19475029">
            <a:off x="3743296" y="2181828"/>
            <a:ext cx="1457062" cy="1499295"/>
          </a:xfrm>
          <a:prstGeom prst="rect">
            <a:avLst/>
          </a:prstGeom>
        </p:spPr>
      </p:pic>
      <p:sp>
        <p:nvSpPr>
          <p:cNvPr id="54" name="TextBox 53">
            <a:extLst>
              <a:ext uri="{FF2B5EF4-FFF2-40B4-BE49-F238E27FC236}">
                <a16:creationId xmlns:a16="http://schemas.microsoft.com/office/drawing/2014/main" id="{81AB1F42-E4FA-EDEC-3A32-4BE39B8B943D}"/>
              </a:ext>
            </a:extLst>
          </p:cNvPr>
          <p:cNvSpPr txBox="1"/>
          <p:nvPr/>
        </p:nvSpPr>
        <p:spPr>
          <a:xfrm>
            <a:off x="1022379" y="1825808"/>
            <a:ext cx="814647" cy="584775"/>
          </a:xfrm>
          <a:prstGeom prst="rect">
            <a:avLst/>
          </a:prstGeom>
          <a:noFill/>
        </p:spPr>
        <p:txBody>
          <a:bodyPr wrap="none" rtlCol="0">
            <a:spAutoFit/>
          </a:bodyPr>
          <a:lstStyle/>
          <a:p>
            <a:r>
              <a:rPr lang="en-US" altLang="zh-CN" sz="3200" dirty="0">
                <a:solidFill>
                  <a:srgbClr val="CC0099"/>
                </a:solidFill>
              </a:rPr>
              <a:t>C</a:t>
            </a:r>
            <a:r>
              <a:rPr lang="zh-CN" altLang="en-US" sz="3200" dirty="0">
                <a:solidFill>
                  <a:srgbClr val="CC0099"/>
                </a:solidFill>
              </a:rPr>
              <a:t>能</a:t>
            </a:r>
            <a:endParaRPr lang="ru-RU" sz="3200" dirty="0">
              <a:solidFill>
                <a:srgbClr val="CC0099"/>
              </a:solidFill>
            </a:endParaRPr>
          </a:p>
        </p:txBody>
      </p:sp>
    </p:spTree>
    <p:extLst>
      <p:ext uri="{BB962C8B-B14F-4D97-AF65-F5344CB8AC3E}">
        <p14:creationId xmlns:p14="http://schemas.microsoft.com/office/powerpoint/2010/main" val="3223853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牛奶由蛋白质</a:t>
            </a:r>
            <a:endParaRPr lang="ru-RU" dirty="0"/>
          </a:p>
        </p:txBody>
      </p:sp>
      <p:sp>
        <p:nvSpPr>
          <p:cNvPr id="3" name="TextBox 2">
            <a:extLst>
              <a:ext uri="{FF2B5EF4-FFF2-40B4-BE49-F238E27FC236}">
                <a16:creationId xmlns:a16="http://schemas.microsoft.com/office/drawing/2014/main" id="{8A2959F8-30D7-03E5-DC9E-4E413BCF5B47}"/>
              </a:ext>
            </a:extLst>
          </p:cNvPr>
          <p:cNvSpPr txBox="1"/>
          <p:nvPr/>
        </p:nvSpPr>
        <p:spPr>
          <a:xfrm>
            <a:off x="8463455" y="3149589"/>
            <a:ext cx="1417760" cy="1569660"/>
          </a:xfrm>
          <a:prstGeom prst="rect">
            <a:avLst/>
          </a:prstGeom>
          <a:noFill/>
        </p:spPr>
        <p:txBody>
          <a:bodyPr wrap="none" rtlCol="0">
            <a:spAutoFit/>
          </a:bodyPr>
          <a:lstStyle/>
          <a:p>
            <a:r>
              <a:rPr lang="zh-CN" altLang="en-US" sz="3200" dirty="0">
                <a:solidFill>
                  <a:srgbClr val="FF0000"/>
                </a:solidFill>
              </a:rPr>
              <a:t>质子</a:t>
            </a:r>
            <a:r>
              <a:rPr lang="ru-RU" altLang="zh-CN" sz="3200" dirty="0">
                <a:solidFill>
                  <a:srgbClr val="FF0000"/>
                </a:solidFill>
              </a:rPr>
              <a:t> </a:t>
            </a:r>
          </a:p>
          <a:p>
            <a:r>
              <a:rPr lang="en-US" altLang="ja-JP" sz="3200" dirty="0" err="1">
                <a:solidFill>
                  <a:srgbClr val="FF0000"/>
                </a:solidFill>
              </a:rPr>
              <a:t>zhízǐ</a:t>
            </a:r>
            <a:r>
              <a:rPr lang="ru-RU" altLang="ja-JP" sz="3200" dirty="0">
                <a:solidFill>
                  <a:srgbClr val="FF0000"/>
                </a:solidFill>
              </a:rPr>
              <a:t> </a:t>
            </a:r>
          </a:p>
          <a:p>
            <a:r>
              <a:rPr lang="ru-RU" altLang="ja-JP" sz="3200" dirty="0">
                <a:solidFill>
                  <a:srgbClr val="FF0000"/>
                </a:solidFill>
              </a:rPr>
              <a:t>протон</a:t>
            </a:r>
            <a:endParaRPr lang="en-US" altLang="ja-JP" sz="3200" dirty="0">
              <a:solidFill>
                <a:srgbClr val="FF0000"/>
              </a:solidFill>
            </a:endParaRPr>
          </a:p>
        </p:txBody>
      </p:sp>
      <p:sp>
        <p:nvSpPr>
          <p:cNvPr id="7" name="TextBox 6">
            <a:extLst>
              <a:ext uri="{FF2B5EF4-FFF2-40B4-BE49-F238E27FC236}">
                <a16:creationId xmlns:a16="http://schemas.microsoft.com/office/drawing/2014/main" id="{616BA51D-1708-2129-6D25-2FC0BAE2896E}"/>
              </a:ext>
            </a:extLst>
          </p:cNvPr>
          <p:cNvSpPr txBox="1"/>
          <p:nvPr/>
        </p:nvSpPr>
        <p:spPr>
          <a:xfrm>
            <a:off x="5023518" y="319212"/>
            <a:ext cx="1549014" cy="1569660"/>
          </a:xfrm>
          <a:prstGeom prst="rect">
            <a:avLst/>
          </a:prstGeom>
          <a:noFill/>
        </p:spPr>
        <p:txBody>
          <a:bodyPr wrap="none" rtlCol="0">
            <a:spAutoFit/>
          </a:bodyPr>
          <a:lstStyle/>
          <a:p>
            <a:r>
              <a:rPr lang="zh-CN" altLang="en-US" sz="3200" dirty="0"/>
              <a:t>酸</a:t>
            </a:r>
            <a:br>
              <a:rPr lang="en-US" altLang="zh-CN" sz="3200" dirty="0"/>
            </a:br>
            <a:r>
              <a:rPr lang="en-US" altLang="ja-JP" sz="3200" dirty="0" err="1"/>
              <a:t>suān</a:t>
            </a:r>
            <a:endParaRPr lang="en-US" altLang="ja-JP" sz="3200" dirty="0"/>
          </a:p>
          <a:p>
            <a:r>
              <a:rPr lang="ru-RU" sz="3200" dirty="0"/>
              <a:t>кислота</a:t>
            </a:r>
          </a:p>
        </p:txBody>
      </p:sp>
      <p:sp>
        <p:nvSpPr>
          <p:cNvPr id="9" name="TextBox 8">
            <a:extLst>
              <a:ext uri="{FF2B5EF4-FFF2-40B4-BE49-F238E27FC236}">
                <a16:creationId xmlns:a16="http://schemas.microsoft.com/office/drawing/2014/main" id="{17758029-47B9-62C0-8A16-8FAC2F22FBED}"/>
              </a:ext>
            </a:extLst>
          </p:cNvPr>
          <p:cNvSpPr txBox="1"/>
          <p:nvPr/>
        </p:nvSpPr>
        <p:spPr>
          <a:xfrm>
            <a:off x="945639" y="2684088"/>
            <a:ext cx="4274631" cy="584775"/>
          </a:xfrm>
          <a:prstGeom prst="rect">
            <a:avLst/>
          </a:prstGeom>
          <a:noFill/>
        </p:spPr>
        <p:txBody>
          <a:bodyPr wrap="square">
            <a:spAutoFit/>
          </a:bodyPr>
          <a:lstStyle/>
          <a:p>
            <a:r>
              <a:rPr lang="zh-CN" altLang="en-US" sz="3200" dirty="0"/>
              <a:t>负电荷</a:t>
            </a:r>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C3D4D33F-3BAC-899F-F373-C30C56CE23FF}"/>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554D5CD7-C5D8-A17C-5098-59A03C6FCCAA}"/>
              </a:ext>
            </a:extLst>
          </p:cNvPr>
          <p:cNvCxnSpPr/>
          <p:nvPr/>
        </p:nvCxnSpPr>
        <p:spPr>
          <a:xfrm>
            <a:off x="4913194" y="3903260"/>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Овал 9">
            <a:extLst>
              <a:ext uri="{FF2B5EF4-FFF2-40B4-BE49-F238E27FC236}">
                <a16:creationId xmlns:a16="http://schemas.microsoft.com/office/drawing/2014/main" id="{B6E1D64B-7C9C-26F1-E785-3D06E1C11C23}"/>
              </a:ext>
            </a:extLst>
          </p:cNvPr>
          <p:cNvSpPr/>
          <p:nvPr/>
        </p:nvSpPr>
        <p:spPr>
          <a:xfrm>
            <a:off x="5220270"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cxnSp>
        <p:nvCxnSpPr>
          <p:cNvPr id="25" name="Прямая со стрелкой 24">
            <a:extLst>
              <a:ext uri="{FF2B5EF4-FFF2-40B4-BE49-F238E27FC236}">
                <a16:creationId xmlns:a16="http://schemas.microsoft.com/office/drawing/2014/main" id="{A4074922-A150-8D02-AF21-AFEAA297B3CB}"/>
              </a:ext>
            </a:extLst>
          </p:cNvPr>
          <p:cNvCxnSpPr>
            <a:endCxn id="10" idx="2"/>
          </p:cNvCxnSpPr>
          <p:nvPr/>
        </p:nvCxnSpPr>
        <p:spPr>
          <a:xfrm>
            <a:off x="2306472" y="2976475"/>
            <a:ext cx="2913798" cy="1331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B107A772-9D38-B1A0-8F27-6E97D95B450F}"/>
              </a:ext>
            </a:extLst>
          </p:cNvPr>
          <p:cNvSpPr/>
          <p:nvPr/>
        </p:nvSpPr>
        <p:spPr>
          <a:xfrm>
            <a:off x="5809401" y="418012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7" name="Овал 26">
            <a:extLst>
              <a:ext uri="{FF2B5EF4-FFF2-40B4-BE49-F238E27FC236}">
                <a16:creationId xmlns:a16="http://schemas.microsoft.com/office/drawing/2014/main" id="{A85BD874-813D-B329-1C3A-11B3E4D91326}"/>
              </a:ext>
            </a:extLst>
          </p:cNvPr>
          <p:cNvSpPr/>
          <p:nvPr/>
        </p:nvSpPr>
        <p:spPr>
          <a:xfrm>
            <a:off x="6398532"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8" name="Овал 27">
            <a:extLst>
              <a:ext uri="{FF2B5EF4-FFF2-40B4-BE49-F238E27FC236}">
                <a16:creationId xmlns:a16="http://schemas.microsoft.com/office/drawing/2014/main" id="{CC9ACDEF-FBF2-A809-9E9D-9D286E0AC770}"/>
              </a:ext>
            </a:extLst>
          </p:cNvPr>
          <p:cNvSpPr/>
          <p:nvPr/>
        </p:nvSpPr>
        <p:spPr>
          <a:xfrm>
            <a:off x="5208894"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9" name="Овал 28">
            <a:extLst>
              <a:ext uri="{FF2B5EF4-FFF2-40B4-BE49-F238E27FC236}">
                <a16:creationId xmlns:a16="http://schemas.microsoft.com/office/drawing/2014/main" id="{A1BDBACD-7CE3-5CD5-1EAC-D4DB89A52E11}"/>
              </a:ext>
            </a:extLst>
          </p:cNvPr>
          <p:cNvSpPr/>
          <p:nvPr/>
        </p:nvSpPr>
        <p:spPr>
          <a:xfrm>
            <a:off x="5798025" y="476925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0" name="Овал 29">
            <a:extLst>
              <a:ext uri="{FF2B5EF4-FFF2-40B4-BE49-F238E27FC236}">
                <a16:creationId xmlns:a16="http://schemas.microsoft.com/office/drawing/2014/main" id="{FF8E49AE-2ECA-4E4C-AD31-A68591E32F89}"/>
              </a:ext>
            </a:extLst>
          </p:cNvPr>
          <p:cNvSpPr/>
          <p:nvPr/>
        </p:nvSpPr>
        <p:spPr>
          <a:xfrm>
            <a:off x="6387156"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1" name="Овал 30">
            <a:extLst>
              <a:ext uri="{FF2B5EF4-FFF2-40B4-BE49-F238E27FC236}">
                <a16:creationId xmlns:a16="http://schemas.microsoft.com/office/drawing/2014/main" id="{F761CBC1-8F77-97BC-B9F6-753F296F2873}"/>
              </a:ext>
            </a:extLst>
          </p:cNvPr>
          <p:cNvSpPr/>
          <p:nvPr/>
        </p:nvSpPr>
        <p:spPr>
          <a:xfrm>
            <a:off x="5197518"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8" name="Овал 2047">
            <a:extLst>
              <a:ext uri="{FF2B5EF4-FFF2-40B4-BE49-F238E27FC236}">
                <a16:creationId xmlns:a16="http://schemas.microsoft.com/office/drawing/2014/main" id="{5A8CEC01-0FDA-B880-45B8-F707C3E346D1}"/>
              </a:ext>
            </a:extLst>
          </p:cNvPr>
          <p:cNvSpPr/>
          <p:nvPr/>
        </p:nvSpPr>
        <p:spPr>
          <a:xfrm>
            <a:off x="5786649" y="5372030"/>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9" name="Овал 2048">
            <a:extLst>
              <a:ext uri="{FF2B5EF4-FFF2-40B4-BE49-F238E27FC236}">
                <a16:creationId xmlns:a16="http://schemas.microsoft.com/office/drawing/2014/main" id="{B545554F-2C4C-1D9F-5720-6BA27DCAF78B}"/>
              </a:ext>
            </a:extLst>
          </p:cNvPr>
          <p:cNvSpPr/>
          <p:nvPr/>
        </p:nvSpPr>
        <p:spPr>
          <a:xfrm>
            <a:off x="6375780"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1" name="Овал 2050">
            <a:extLst>
              <a:ext uri="{FF2B5EF4-FFF2-40B4-BE49-F238E27FC236}">
                <a16:creationId xmlns:a16="http://schemas.microsoft.com/office/drawing/2014/main" id="{63E5452C-5DCB-48DE-6289-46BD21B84C3A}"/>
              </a:ext>
            </a:extLst>
          </p:cNvPr>
          <p:cNvSpPr/>
          <p:nvPr/>
        </p:nvSpPr>
        <p:spPr>
          <a:xfrm>
            <a:off x="5186142"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2" name="Овал 2051">
            <a:extLst>
              <a:ext uri="{FF2B5EF4-FFF2-40B4-BE49-F238E27FC236}">
                <a16:creationId xmlns:a16="http://schemas.microsoft.com/office/drawing/2014/main" id="{9B0AE544-D204-30C3-D0E5-0B6A4A75B2C1}"/>
              </a:ext>
            </a:extLst>
          </p:cNvPr>
          <p:cNvSpPr/>
          <p:nvPr/>
        </p:nvSpPr>
        <p:spPr>
          <a:xfrm>
            <a:off x="5775273" y="5988451"/>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3" name="Овал 2052">
            <a:extLst>
              <a:ext uri="{FF2B5EF4-FFF2-40B4-BE49-F238E27FC236}">
                <a16:creationId xmlns:a16="http://schemas.microsoft.com/office/drawing/2014/main" id="{2C64DF6D-FB18-1804-AF6F-0430BE37EF98}"/>
              </a:ext>
            </a:extLst>
          </p:cNvPr>
          <p:cNvSpPr/>
          <p:nvPr/>
        </p:nvSpPr>
        <p:spPr>
          <a:xfrm>
            <a:off x="6364404"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6" name="Прямоугольник 5">
            <a:extLst>
              <a:ext uri="{FF2B5EF4-FFF2-40B4-BE49-F238E27FC236}">
                <a16:creationId xmlns:a16="http://schemas.microsoft.com/office/drawing/2014/main" id="{32E03BF2-2E0B-B3D2-12FF-6EEF9D332153}"/>
              </a:ext>
            </a:extLst>
          </p:cNvPr>
          <p:cNvSpPr/>
          <p:nvPr/>
        </p:nvSpPr>
        <p:spPr>
          <a:xfrm rot="18734953">
            <a:off x="6445959" y="1570858"/>
            <a:ext cx="1337712" cy="153765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8A21FF8D-81CD-CCF3-EFE0-AE918F7EDF0F}"/>
              </a:ext>
            </a:extLst>
          </p:cNvPr>
          <p:cNvCxnSpPr>
            <a:cxnSpLocks/>
          </p:cNvCxnSpPr>
          <p:nvPr/>
        </p:nvCxnSpPr>
        <p:spPr>
          <a:xfrm>
            <a:off x="6209731" y="2213212"/>
            <a:ext cx="1756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89A836E-782C-9ED2-F9BF-66C60ED10949}"/>
              </a:ext>
            </a:extLst>
          </p:cNvPr>
          <p:cNvSpPr txBox="1"/>
          <p:nvPr/>
        </p:nvSpPr>
        <p:spPr>
          <a:xfrm>
            <a:off x="6446291" y="2100439"/>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9" name="TextBox 18">
            <a:extLst>
              <a:ext uri="{FF2B5EF4-FFF2-40B4-BE49-F238E27FC236}">
                <a16:creationId xmlns:a16="http://schemas.microsoft.com/office/drawing/2014/main" id="{EF0BB4D4-4CC1-8289-1284-EBAE3BE62E81}"/>
              </a:ext>
            </a:extLst>
          </p:cNvPr>
          <p:cNvSpPr txBox="1"/>
          <p:nvPr/>
        </p:nvSpPr>
        <p:spPr>
          <a:xfrm>
            <a:off x="7249018" y="2106623"/>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20" name="TextBox 19">
            <a:extLst>
              <a:ext uri="{FF2B5EF4-FFF2-40B4-BE49-F238E27FC236}">
                <a16:creationId xmlns:a16="http://schemas.microsoft.com/office/drawing/2014/main" id="{A89B0FE5-01D7-DD52-513C-8AC1BEECC666}"/>
              </a:ext>
            </a:extLst>
          </p:cNvPr>
          <p:cNvSpPr txBox="1"/>
          <p:nvPr/>
        </p:nvSpPr>
        <p:spPr>
          <a:xfrm>
            <a:off x="6974006" y="2552197"/>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Tree>
    <p:extLst>
      <p:ext uri="{BB962C8B-B14F-4D97-AF65-F5344CB8AC3E}">
        <p14:creationId xmlns:p14="http://schemas.microsoft.com/office/powerpoint/2010/main" val="1895849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牛奶由蛋白质</a:t>
            </a:r>
            <a:endParaRPr lang="ru-RU" dirty="0"/>
          </a:p>
        </p:txBody>
      </p:sp>
      <p:sp>
        <p:nvSpPr>
          <p:cNvPr id="3" name="TextBox 2">
            <a:extLst>
              <a:ext uri="{FF2B5EF4-FFF2-40B4-BE49-F238E27FC236}">
                <a16:creationId xmlns:a16="http://schemas.microsoft.com/office/drawing/2014/main" id="{8A2959F8-30D7-03E5-DC9E-4E413BCF5B47}"/>
              </a:ext>
            </a:extLst>
          </p:cNvPr>
          <p:cNvSpPr txBox="1"/>
          <p:nvPr/>
        </p:nvSpPr>
        <p:spPr>
          <a:xfrm>
            <a:off x="8463455" y="3149589"/>
            <a:ext cx="1417760" cy="1569660"/>
          </a:xfrm>
          <a:prstGeom prst="rect">
            <a:avLst/>
          </a:prstGeom>
          <a:noFill/>
        </p:spPr>
        <p:txBody>
          <a:bodyPr wrap="none" rtlCol="0">
            <a:spAutoFit/>
          </a:bodyPr>
          <a:lstStyle/>
          <a:p>
            <a:r>
              <a:rPr lang="zh-CN" altLang="en-US" sz="3200" dirty="0">
                <a:solidFill>
                  <a:srgbClr val="FF0000"/>
                </a:solidFill>
              </a:rPr>
              <a:t>质子</a:t>
            </a:r>
            <a:r>
              <a:rPr lang="ru-RU" altLang="zh-CN" sz="3200" dirty="0">
                <a:solidFill>
                  <a:srgbClr val="FF0000"/>
                </a:solidFill>
              </a:rPr>
              <a:t> </a:t>
            </a:r>
          </a:p>
          <a:p>
            <a:r>
              <a:rPr lang="en-US" altLang="ja-JP" sz="3200" dirty="0" err="1">
                <a:solidFill>
                  <a:srgbClr val="FF0000"/>
                </a:solidFill>
              </a:rPr>
              <a:t>zhízǐ</a:t>
            </a:r>
            <a:r>
              <a:rPr lang="ru-RU" altLang="ja-JP" sz="3200" dirty="0">
                <a:solidFill>
                  <a:srgbClr val="FF0000"/>
                </a:solidFill>
              </a:rPr>
              <a:t> </a:t>
            </a:r>
          </a:p>
          <a:p>
            <a:r>
              <a:rPr lang="ru-RU" altLang="ja-JP" sz="3200" dirty="0">
                <a:solidFill>
                  <a:srgbClr val="FF0000"/>
                </a:solidFill>
              </a:rPr>
              <a:t>протон</a:t>
            </a:r>
            <a:endParaRPr lang="en-US" altLang="ja-JP" sz="3200" dirty="0">
              <a:solidFill>
                <a:srgbClr val="FF0000"/>
              </a:solidFill>
            </a:endParaRPr>
          </a:p>
        </p:txBody>
      </p:sp>
      <p:sp>
        <p:nvSpPr>
          <p:cNvPr id="7" name="TextBox 6">
            <a:extLst>
              <a:ext uri="{FF2B5EF4-FFF2-40B4-BE49-F238E27FC236}">
                <a16:creationId xmlns:a16="http://schemas.microsoft.com/office/drawing/2014/main" id="{616BA51D-1708-2129-6D25-2FC0BAE2896E}"/>
              </a:ext>
            </a:extLst>
          </p:cNvPr>
          <p:cNvSpPr txBox="1"/>
          <p:nvPr/>
        </p:nvSpPr>
        <p:spPr>
          <a:xfrm>
            <a:off x="5023518" y="319212"/>
            <a:ext cx="1549014" cy="1569660"/>
          </a:xfrm>
          <a:prstGeom prst="rect">
            <a:avLst/>
          </a:prstGeom>
          <a:noFill/>
        </p:spPr>
        <p:txBody>
          <a:bodyPr wrap="none" rtlCol="0">
            <a:spAutoFit/>
          </a:bodyPr>
          <a:lstStyle/>
          <a:p>
            <a:r>
              <a:rPr lang="zh-CN" altLang="en-US" sz="3200" dirty="0"/>
              <a:t>酸</a:t>
            </a:r>
            <a:br>
              <a:rPr lang="en-US" altLang="zh-CN" sz="3200" dirty="0"/>
            </a:br>
            <a:r>
              <a:rPr lang="en-US" altLang="ja-JP" sz="3200" dirty="0" err="1"/>
              <a:t>suān</a:t>
            </a:r>
            <a:endParaRPr lang="en-US" altLang="ja-JP" sz="3200" dirty="0"/>
          </a:p>
          <a:p>
            <a:r>
              <a:rPr lang="ru-RU" sz="3200" dirty="0"/>
              <a:t>кислота</a:t>
            </a:r>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C3D4D33F-3BAC-899F-F373-C30C56CE23FF}"/>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554D5CD7-C5D8-A17C-5098-59A03C6FCCAA}"/>
              </a:ext>
            </a:extLst>
          </p:cNvPr>
          <p:cNvCxnSpPr/>
          <p:nvPr/>
        </p:nvCxnSpPr>
        <p:spPr>
          <a:xfrm>
            <a:off x="4913194" y="3903260"/>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Овал 9">
            <a:extLst>
              <a:ext uri="{FF2B5EF4-FFF2-40B4-BE49-F238E27FC236}">
                <a16:creationId xmlns:a16="http://schemas.microsoft.com/office/drawing/2014/main" id="{B6E1D64B-7C9C-26F1-E785-3D06E1C11C23}"/>
              </a:ext>
            </a:extLst>
          </p:cNvPr>
          <p:cNvSpPr/>
          <p:nvPr/>
        </p:nvSpPr>
        <p:spPr>
          <a:xfrm>
            <a:off x="5220270"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6" name="Овал 25">
            <a:extLst>
              <a:ext uri="{FF2B5EF4-FFF2-40B4-BE49-F238E27FC236}">
                <a16:creationId xmlns:a16="http://schemas.microsoft.com/office/drawing/2014/main" id="{B107A772-9D38-B1A0-8F27-6E97D95B450F}"/>
              </a:ext>
            </a:extLst>
          </p:cNvPr>
          <p:cNvSpPr/>
          <p:nvPr/>
        </p:nvSpPr>
        <p:spPr>
          <a:xfrm>
            <a:off x="5809401" y="418012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7" name="Овал 26">
            <a:extLst>
              <a:ext uri="{FF2B5EF4-FFF2-40B4-BE49-F238E27FC236}">
                <a16:creationId xmlns:a16="http://schemas.microsoft.com/office/drawing/2014/main" id="{A85BD874-813D-B329-1C3A-11B3E4D91326}"/>
              </a:ext>
            </a:extLst>
          </p:cNvPr>
          <p:cNvSpPr/>
          <p:nvPr/>
        </p:nvSpPr>
        <p:spPr>
          <a:xfrm>
            <a:off x="6398532"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8" name="Овал 27">
            <a:extLst>
              <a:ext uri="{FF2B5EF4-FFF2-40B4-BE49-F238E27FC236}">
                <a16:creationId xmlns:a16="http://schemas.microsoft.com/office/drawing/2014/main" id="{CC9ACDEF-FBF2-A809-9E9D-9D286E0AC770}"/>
              </a:ext>
            </a:extLst>
          </p:cNvPr>
          <p:cNvSpPr/>
          <p:nvPr/>
        </p:nvSpPr>
        <p:spPr>
          <a:xfrm>
            <a:off x="5208894"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9" name="Овал 28">
            <a:extLst>
              <a:ext uri="{FF2B5EF4-FFF2-40B4-BE49-F238E27FC236}">
                <a16:creationId xmlns:a16="http://schemas.microsoft.com/office/drawing/2014/main" id="{A1BDBACD-7CE3-5CD5-1EAC-D4DB89A52E11}"/>
              </a:ext>
            </a:extLst>
          </p:cNvPr>
          <p:cNvSpPr/>
          <p:nvPr/>
        </p:nvSpPr>
        <p:spPr>
          <a:xfrm>
            <a:off x="5798025" y="476925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0" name="Овал 29">
            <a:extLst>
              <a:ext uri="{FF2B5EF4-FFF2-40B4-BE49-F238E27FC236}">
                <a16:creationId xmlns:a16="http://schemas.microsoft.com/office/drawing/2014/main" id="{FF8E49AE-2ECA-4E4C-AD31-A68591E32F89}"/>
              </a:ext>
            </a:extLst>
          </p:cNvPr>
          <p:cNvSpPr/>
          <p:nvPr/>
        </p:nvSpPr>
        <p:spPr>
          <a:xfrm>
            <a:off x="6387156"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1" name="Овал 30">
            <a:extLst>
              <a:ext uri="{FF2B5EF4-FFF2-40B4-BE49-F238E27FC236}">
                <a16:creationId xmlns:a16="http://schemas.microsoft.com/office/drawing/2014/main" id="{F761CBC1-8F77-97BC-B9F6-753F296F2873}"/>
              </a:ext>
            </a:extLst>
          </p:cNvPr>
          <p:cNvSpPr/>
          <p:nvPr/>
        </p:nvSpPr>
        <p:spPr>
          <a:xfrm>
            <a:off x="5197518"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8" name="Овал 2047">
            <a:extLst>
              <a:ext uri="{FF2B5EF4-FFF2-40B4-BE49-F238E27FC236}">
                <a16:creationId xmlns:a16="http://schemas.microsoft.com/office/drawing/2014/main" id="{5A8CEC01-0FDA-B880-45B8-F707C3E346D1}"/>
              </a:ext>
            </a:extLst>
          </p:cNvPr>
          <p:cNvSpPr/>
          <p:nvPr/>
        </p:nvSpPr>
        <p:spPr>
          <a:xfrm>
            <a:off x="5786649" y="5372030"/>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49" name="Овал 2048">
            <a:extLst>
              <a:ext uri="{FF2B5EF4-FFF2-40B4-BE49-F238E27FC236}">
                <a16:creationId xmlns:a16="http://schemas.microsoft.com/office/drawing/2014/main" id="{B545554F-2C4C-1D9F-5720-6BA27DCAF78B}"/>
              </a:ext>
            </a:extLst>
          </p:cNvPr>
          <p:cNvSpPr/>
          <p:nvPr/>
        </p:nvSpPr>
        <p:spPr>
          <a:xfrm>
            <a:off x="6375780" y="5369758"/>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1" name="Овал 2050">
            <a:extLst>
              <a:ext uri="{FF2B5EF4-FFF2-40B4-BE49-F238E27FC236}">
                <a16:creationId xmlns:a16="http://schemas.microsoft.com/office/drawing/2014/main" id="{63E5452C-5DCB-48DE-6289-46BD21B84C3A}"/>
              </a:ext>
            </a:extLst>
          </p:cNvPr>
          <p:cNvSpPr/>
          <p:nvPr/>
        </p:nvSpPr>
        <p:spPr>
          <a:xfrm>
            <a:off x="5186142"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2" name="Овал 2051">
            <a:extLst>
              <a:ext uri="{FF2B5EF4-FFF2-40B4-BE49-F238E27FC236}">
                <a16:creationId xmlns:a16="http://schemas.microsoft.com/office/drawing/2014/main" id="{9B0AE544-D204-30C3-D0E5-0B6A4A75B2C1}"/>
              </a:ext>
            </a:extLst>
          </p:cNvPr>
          <p:cNvSpPr/>
          <p:nvPr/>
        </p:nvSpPr>
        <p:spPr>
          <a:xfrm>
            <a:off x="5775273" y="5988451"/>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053" name="Овал 2052">
            <a:extLst>
              <a:ext uri="{FF2B5EF4-FFF2-40B4-BE49-F238E27FC236}">
                <a16:creationId xmlns:a16="http://schemas.microsoft.com/office/drawing/2014/main" id="{2C64DF6D-FB18-1804-AF6F-0430BE37EF98}"/>
              </a:ext>
            </a:extLst>
          </p:cNvPr>
          <p:cNvSpPr/>
          <p:nvPr/>
        </p:nvSpPr>
        <p:spPr>
          <a:xfrm>
            <a:off x="6364404" y="5986179"/>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6" name="Прямоугольник 5">
            <a:extLst>
              <a:ext uri="{FF2B5EF4-FFF2-40B4-BE49-F238E27FC236}">
                <a16:creationId xmlns:a16="http://schemas.microsoft.com/office/drawing/2014/main" id="{32E03BF2-2E0B-B3D2-12FF-6EEF9D332153}"/>
              </a:ext>
            </a:extLst>
          </p:cNvPr>
          <p:cNvSpPr/>
          <p:nvPr/>
        </p:nvSpPr>
        <p:spPr>
          <a:xfrm rot="18734953">
            <a:off x="6445959" y="1570858"/>
            <a:ext cx="1337712" cy="153765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8A21FF8D-81CD-CCF3-EFE0-AE918F7EDF0F}"/>
              </a:ext>
            </a:extLst>
          </p:cNvPr>
          <p:cNvCxnSpPr>
            <a:cxnSpLocks/>
          </p:cNvCxnSpPr>
          <p:nvPr/>
        </p:nvCxnSpPr>
        <p:spPr>
          <a:xfrm>
            <a:off x="6209731" y="2213212"/>
            <a:ext cx="1756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89A836E-782C-9ED2-F9BF-66C60ED10949}"/>
              </a:ext>
            </a:extLst>
          </p:cNvPr>
          <p:cNvSpPr txBox="1"/>
          <p:nvPr/>
        </p:nvSpPr>
        <p:spPr>
          <a:xfrm>
            <a:off x="6446291" y="2100439"/>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9" name="TextBox 18">
            <a:extLst>
              <a:ext uri="{FF2B5EF4-FFF2-40B4-BE49-F238E27FC236}">
                <a16:creationId xmlns:a16="http://schemas.microsoft.com/office/drawing/2014/main" id="{EF0BB4D4-4CC1-8289-1284-EBAE3BE62E81}"/>
              </a:ext>
            </a:extLst>
          </p:cNvPr>
          <p:cNvSpPr txBox="1"/>
          <p:nvPr/>
        </p:nvSpPr>
        <p:spPr>
          <a:xfrm>
            <a:off x="7249018" y="2106623"/>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20" name="TextBox 19">
            <a:extLst>
              <a:ext uri="{FF2B5EF4-FFF2-40B4-BE49-F238E27FC236}">
                <a16:creationId xmlns:a16="http://schemas.microsoft.com/office/drawing/2014/main" id="{A89B0FE5-01D7-DD52-513C-8AC1BEECC666}"/>
              </a:ext>
            </a:extLst>
          </p:cNvPr>
          <p:cNvSpPr txBox="1"/>
          <p:nvPr/>
        </p:nvSpPr>
        <p:spPr>
          <a:xfrm>
            <a:off x="6974006" y="2552197"/>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8" name="TextBox 7">
            <a:extLst>
              <a:ext uri="{FF2B5EF4-FFF2-40B4-BE49-F238E27FC236}">
                <a16:creationId xmlns:a16="http://schemas.microsoft.com/office/drawing/2014/main" id="{9C4B8FF3-157D-FEB8-02D7-C58EB79F4F00}"/>
              </a:ext>
            </a:extLst>
          </p:cNvPr>
          <p:cNvSpPr txBox="1"/>
          <p:nvPr/>
        </p:nvSpPr>
        <p:spPr>
          <a:xfrm>
            <a:off x="5939054" y="4318402"/>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1" name="TextBox 10">
            <a:extLst>
              <a:ext uri="{FF2B5EF4-FFF2-40B4-BE49-F238E27FC236}">
                <a16:creationId xmlns:a16="http://schemas.microsoft.com/office/drawing/2014/main" id="{B91791BC-1C62-90BA-32A9-8DD3AE3E15C0}"/>
              </a:ext>
            </a:extLst>
          </p:cNvPr>
          <p:cNvSpPr txBox="1"/>
          <p:nvPr/>
        </p:nvSpPr>
        <p:spPr>
          <a:xfrm>
            <a:off x="5258503" y="4810623"/>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2" name="TextBox 11">
            <a:extLst>
              <a:ext uri="{FF2B5EF4-FFF2-40B4-BE49-F238E27FC236}">
                <a16:creationId xmlns:a16="http://schemas.microsoft.com/office/drawing/2014/main" id="{0E629491-F74D-BA7B-C9F2-5FFB5B11BC1A}"/>
              </a:ext>
            </a:extLst>
          </p:cNvPr>
          <p:cNvSpPr txBox="1"/>
          <p:nvPr/>
        </p:nvSpPr>
        <p:spPr>
          <a:xfrm>
            <a:off x="5927678" y="5400259"/>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4" name="Овал 13">
            <a:extLst>
              <a:ext uri="{FF2B5EF4-FFF2-40B4-BE49-F238E27FC236}">
                <a16:creationId xmlns:a16="http://schemas.microsoft.com/office/drawing/2014/main" id="{3B21365E-BD4F-E0BF-CA17-E244B426FB53}"/>
              </a:ext>
            </a:extLst>
          </p:cNvPr>
          <p:cNvSpPr/>
          <p:nvPr/>
        </p:nvSpPr>
        <p:spPr>
          <a:xfrm>
            <a:off x="1371593" y="3602559"/>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15" name="TextBox 14">
            <a:extLst>
              <a:ext uri="{FF2B5EF4-FFF2-40B4-BE49-F238E27FC236}">
                <a16:creationId xmlns:a16="http://schemas.microsoft.com/office/drawing/2014/main" id="{44236C64-9EE4-E5B2-E269-223A4FC75A5D}"/>
              </a:ext>
            </a:extLst>
          </p:cNvPr>
          <p:cNvSpPr txBox="1"/>
          <p:nvPr/>
        </p:nvSpPr>
        <p:spPr>
          <a:xfrm>
            <a:off x="3008895" y="2403553"/>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cxnSp>
        <p:nvCxnSpPr>
          <p:cNvPr id="17" name="Прямая со стрелкой 16">
            <a:extLst>
              <a:ext uri="{FF2B5EF4-FFF2-40B4-BE49-F238E27FC236}">
                <a16:creationId xmlns:a16="http://schemas.microsoft.com/office/drawing/2014/main" id="{2673247D-2F16-8E70-EC44-9108AF8968D6}"/>
              </a:ext>
            </a:extLst>
          </p:cNvPr>
          <p:cNvCxnSpPr>
            <a:cxnSpLocks/>
          </p:cNvCxnSpPr>
          <p:nvPr/>
        </p:nvCxnSpPr>
        <p:spPr>
          <a:xfrm flipH="1">
            <a:off x="2511824" y="2936001"/>
            <a:ext cx="583523" cy="54585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F6764A-9D6D-318C-C9BE-589D066A75D7}"/>
              </a:ext>
            </a:extLst>
          </p:cNvPr>
          <p:cNvSpPr txBox="1"/>
          <p:nvPr/>
        </p:nvSpPr>
        <p:spPr>
          <a:xfrm>
            <a:off x="234287" y="2431782"/>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22" name="TextBox 21">
            <a:extLst>
              <a:ext uri="{FF2B5EF4-FFF2-40B4-BE49-F238E27FC236}">
                <a16:creationId xmlns:a16="http://schemas.microsoft.com/office/drawing/2014/main" id="{1D9A0823-79E6-F1D4-2F27-2A11D15977D4}"/>
              </a:ext>
            </a:extLst>
          </p:cNvPr>
          <p:cNvSpPr txBox="1"/>
          <p:nvPr/>
        </p:nvSpPr>
        <p:spPr>
          <a:xfrm>
            <a:off x="1688056" y="5275121"/>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cxnSp>
        <p:nvCxnSpPr>
          <p:cNvPr id="23" name="Прямая со стрелкой 22">
            <a:extLst>
              <a:ext uri="{FF2B5EF4-FFF2-40B4-BE49-F238E27FC236}">
                <a16:creationId xmlns:a16="http://schemas.microsoft.com/office/drawing/2014/main" id="{11509C6A-E211-519E-6E65-B35716F89437}"/>
              </a:ext>
            </a:extLst>
          </p:cNvPr>
          <p:cNvCxnSpPr>
            <a:cxnSpLocks/>
          </p:cNvCxnSpPr>
          <p:nvPr/>
        </p:nvCxnSpPr>
        <p:spPr>
          <a:xfrm>
            <a:off x="719737" y="3167897"/>
            <a:ext cx="497071" cy="431091"/>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50" name="Прямая со стрелкой 2049">
            <a:extLst>
              <a:ext uri="{FF2B5EF4-FFF2-40B4-BE49-F238E27FC236}">
                <a16:creationId xmlns:a16="http://schemas.microsoft.com/office/drawing/2014/main" id="{1743B580-C91D-C0E4-C795-AC29DC21CB95}"/>
              </a:ext>
            </a:extLst>
          </p:cNvPr>
          <p:cNvCxnSpPr>
            <a:cxnSpLocks/>
          </p:cNvCxnSpPr>
          <p:nvPr/>
        </p:nvCxnSpPr>
        <p:spPr>
          <a:xfrm flipV="1">
            <a:off x="1875426" y="4749493"/>
            <a:ext cx="0" cy="56560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65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3A1D9B-A5D2-42F3-EB56-AA6D68775503}"/>
              </a:ext>
            </a:extLst>
          </p:cNvPr>
          <p:cNvSpPr>
            <a:spLocks noGrp="1"/>
          </p:cNvSpPr>
          <p:nvPr>
            <p:ph type="title"/>
          </p:nvPr>
        </p:nvSpPr>
        <p:spPr/>
        <p:txBody>
          <a:bodyPr/>
          <a:lstStyle/>
          <a:p>
            <a:r>
              <a:rPr lang="zh-CN" altLang="en-US" dirty="0"/>
              <a:t>正电荷和负电荷吸引。 </a:t>
            </a:r>
            <a:r>
              <a:rPr lang="en-US" altLang="ja-JP" dirty="0" err="1"/>
              <a:t>Xīyǐn</a:t>
            </a:r>
            <a:endParaRPr lang="ru-RU" dirty="0"/>
          </a:p>
        </p:txBody>
      </p:sp>
      <p:sp>
        <p:nvSpPr>
          <p:cNvPr id="4" name="Овал 3">
            <a:extLst>
              <a:ext uri="{FF2B5EF4-FFF2-40B4-BE49-F238E27FC236}">
                <a16:creationId xmlns:a16="http://schemas.microsoft.com/office/drawing/2014/main" id="{C0D2CE22-DA5D-4074-C771-971A23FAF5FF}"/>
              </a:ext>
            </a:extLst>
          </p:cNvPr>
          <p:cNvSpPr/>
          <p:nvPr/>
        </p:nvSpPr>
        <p:spPr>
          <a:xfrm>
            <a:off x="2341327" y="2136870"/>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cxnSp>
        <p:nvCxnSpPr>
          <p:cNvPr id="7" name="Прямая со стрелкой 6">
            <a:extLst>
              <a:ext uri="{FF2B5EF4-FFF2-40B4-BE49-F238E27FC236}">
                <a16:creationId xmlns:a16="http://schemas.microsoft.com/office/drawing/2014/main" id="{EF17993A-CCED-D102-DE6A-41A241EEADD2}"/>
              </a:ext>
            </a:extLst>
          </p:cNvPr>
          <p:cNvCxnSpPr>
            <a:cxnSpLocks/>
          </p:cNvCxnSpPr>
          <p:nvPr/>
        </p:nvCxnSpPr>
        <p:spPr>
          <a:xfrm>
            <a:off x="1779891" y="2640949"/>
            <a:ext cx="936013"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A2E52C-E6D7-26A6-D661-E02465F6DE51}"/>
              </a:ext>
            </a:extLst>
          </p:cNvPr>
          <p:cNvSpPr txBox="1"/>
          <p:nvPr/>
        </p:nvSpPr>
        <p:spPr>
          <a:xfrm>
            <a:off x="1183761" y="2292680"/>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0" name="Овал 9">
            <a:extLst>
              <a:ext uri="{FF2B5EF4-FFF2-40B4-BE49-F238E27FC236}">
                <a16:creationId xmlns:a16="http://schemas.microsoft.com/office/drawing/2014/main" id="{04773543-8DBA-5E02-2A13-4CFAC7B9B7EE}"/>
              </a:ext>
            </a:extLst>
          </p:cNvPr>
          <p:cNvSpPr/>
          <p:nvPr/>
        </p:nvSpPr>
        <p:spPr>
          <a:xfrm>
            <a:off x="2357249" y="3626752"/>
            <a:ext cx="1007667" cy="100815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11" name="TextBox 10">
            <a:extLst>
              <a:ext uri="{FF2B5EF4-FFF2-40B4-BE49-F238E27FC236}">
                <a16:creationId xmlns:a16="http://schemas.microsoft.com/office/drawing/2014/main" id="{B90CE54E-F117-69FC-A121-DBB7D6E536B5}"/>
              </a:ext>
            </a:extLst>
          </p:cNvPr>
          <p:cNvSpPr txBox="1"/>
          <p:nvPr/>
        </p:nvSpPr>
        <p:spPr>
          <a:xfrm>
            <a:off x="2537164" y="4045699"/>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2" name="Овал 11">
            <a:extLst>
              <a:ext uri="{FF2B5EF4-FFF2-40B4-BE49-F238E27FC236}">
                <a16:creationId xmlns:a16="http://schemas.microsoft.com/office/drawing/2014/main" id="{7D592F98-FAF2-D834-615C-AB604E891D43}"/>
              </a:ext>
            </a:extLst>
          </p:cNvPr>
          <p:cNvSpPr/>
          <p:nvPr/>
        </p:nvSpPr>
        <p:spPr>
          <a:xfrm>
            <a:off x="2345876" y="5157578"/>
            <a:ext cx="1007667" cy="100815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7200" baseline="5000" dirty="0">
                <a:solidFill>
                  <a:schemeClr val="tx1"/>
                </a:solidFill>
              </a:rPr>
              <a:t>0</a:t>
            </a:r>
            <a:endParaRPr lang="ru-RU" sz="5400" baseline="5000" dirty="0">
              <a:solidFill>
                <a:schemeClr val="tx1"/>
              </a:solidFill>
            </a:endParaRPr>
          </a:p>
        </p:txBody>
      </p:sp>
      <p:sp>
        <p:nvSpPr>
          <p:cNvPr id="13" name="TextBox 12">
            <a:extLst>
              <a:ext uri="{FF2B5EF4-FFF2-40B4-BE49-F238E27FC236}">
                <a16:creationId xmlns:a16="http://schemas.microsoft.com/office/drawing/2014/main" id="{1218C675-073D-E7F2-D472-C5A643A18A05}"/>
              </a:ext>
            </a:extLst>
          </p:cNvPr>
          <p:cNvSpPr txBox="1"/>
          <p:nvPr/>
        </p:nvSpPr>
        <p:spPr>
          <a:xfrm>
            <a:off x="3835021" y="5429386"/>
            <a:ext cx="2031325" cy="646331"/>
          </a:xfrm>
          <a:prstGeom prst="rect">
            <a:avLst/>
          </a:prstGeom>
          <a:noFill/>
        </p:spPr>
        <p:txBody>
          <a:bodyPr wrap="none" rtlCol="0">
            <a:spAutoFit/>
          </a:bodyPr>
          <a:lstStyle/>
          <a:p>
            <a:r>
              <a:rPr lang="zh-CN" altLang="en-US" sz="3600" dirty="0"/>
              <a:t>没有电荷</a:t>
            </a:r>
            <a:endParaRPr lang="ru-RU" sz="3600" dirty="0"/>
          </a:p>
        </p:txBody>
      </p:sp>
      <p:sp>
        <p:nvSpPr>
          <p:cNvPr id="14" name="TextBox 13">
            <a:extLst>
              <a:ext uri="{FF2B5EF4-FFF2-40B4-BE49-F238E27FC236}">
                <a16:creationId xmlns:a16="http://schemas.microsoft.com/office/drawing/2014/main" id="{5B4DBB90-A5DF-B598-0381-670463D0478E}"/>
              </a:ext>
            </a:extLst>
          </p:cNvPr>
          <p:cNvSpPr txBox="1"/>
          <p:nvPr/>
        </p:nvSpPr>
        <p:spPr>
          <a:xfrm>
            <a:off x="3125600" y="1802915"/>
            <a:ext cx="1569660" cy="646331"/>
          </a:xfrm>
          <a:prstGeom prst="rect">
            <a:avLst/>
          </a:prstGeom>
          <a:noFill/>
        </p:spPr>
        <p:txBody>
          <a:bodyPr wrap="none" rtlCol="0">
            <a:spAutoFit/>
          </a:bodyPr>
          <a:lstStyle/>
          <a:p>
            <a:r>
              <a:rPr lang="zh-CN" altLang="en-US" sz="3600" dirty="0"/>
              <a:t>负电荷</a:t>
            </a:r>
            <a:endParaRPr lang="ru-RU" sz="3600" dirty="0"/>
          </a:p>
        </p:txBody>
      </p:sp>
      <p:sp>
        <p:nvSpPr>
          <p:cNvPr id="15" name="TextBox 14">
            <a:extLst>
              <a:ext uri="{FF2B5EF4-FFF2-40B4-BE49-F238E27FC236}">
                <a16:creationId xmlns:a16="http://schemas.microsoft.com/office/drawing/2014/main" id="{AF9389FB-EA14-C164-E32D-BC26567D50D5}"/>
              </a:ext>
            </a:extLst>
          </p:cNvPr>
          <p:cNvSpPr txBox="1"/>
          <p:nvPr/>
        </p:nvSpPr>
        <p:spPr>
          <a:xfrm>
            <a:off x="490949" y="1743685"/>
            <a:ext cx="1569660" cy="646331"/>
          </a:xfrm>
          <a:prstGeom prst="rect">
            <a:avLst/>
          </a:prstGeom>
          <a:noFill/>
        </p:spPr>
        <p:txBody>
          <a:bodyPr wrap="none" rtlCol="0">
            <a:spAutoFit/>
          </a:bodyPr>
          <a:lstStyle/>
          <a:p>
            <a:r>
              <a:rPr lang="zh-CN" altLang="en-US" sz="3600" dirty="0"/>
              <a:t>正电荷</a:t>
            </a:r>
            <a:endParaRPr lang="ru-RU" sz="3600" dirty="0"/>
          </a:p>
        </p:txBody>
      </p:sp>
    </p:spTree>
    <p:extLst>
      <p:ext uri="{BB962C8B-B14F-4D97-AF65-F5344CB8AC3E}">
        <p14:creationId xmlns:p14="http://schemas.microsoft.com/office/powerpoint/2010/main" val="3145882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6B79C-B968-4015-8744-9B66739588E5}"/>
              </a:ext>
            </a:extLst>
          </p:cNvPr>
          <p:cNvSpPr>
            <a:spLocks noGrp="1"/>
          </p:cNvSpPr>
          <p:nvPr>
            <p:ph type="title"/>
          </p:nvPr>
        </p:nvSpPr>
        <p:spPr/>
        <p:txBody>
          <a:bodyPr/>
          <a:lstStyle/>
          <a:p>
            <a:r>
              <a:rPr lang="ru-RU" dirty="0">
                <a:solidFill>
                  <a:srgbClr val="002060"/>
                </a:solidFill>
              </a:rPr>
              <a:t>Зачем нужна математика в биологии?</a:t>
            </a:r>
          </a:p>
        </p:txBody>
      </p:sp>
      <p:sp>
        <p:nvSpPr>
          <p:cNvPr id="3" name="Объект 2">
            <a:extLst>
              <a:ext uri="{FF2B5EF4-FFF2-40B4-BE49-F238E27FC236}">
                <a16:creationId xmlns:a16="http://schemas.microsoft.com/office/drawing/2014/main" id="{79CD4C36-20EB-40D3-B603-87CDBB603F64}"/>
              </a:ext>
            </a:extLst>
          </p:cNvPr>
          <p:cNvSpPr>
            <a:spLocks noGrp="1"/>
          </p:cNvSpPr>
          <p:nvPr>
            <p:ph idx="1"/>
          </p:nvPr>
        </p:nvSpPr>
        <p:spPr>
          <a:xfrm>
            <a:off x="933734" y="2715904"/>
            <a:ext cx="5531074" cy="2843648"/>
          </a:xfrm>
        </p:spPr>
        <p:txBody>
          <a:bodyPr/>
          <a:lstStyle/>
          <a:p>
            <a:r>
              <a:rPr lang="ru-RU" dirty="0"/>
              <a:t>Биология - не гуманитарная</a:t>
            </a:r>
            <a:br>
              <a:rPr lang="en-US" dirty="0"/>
            </a:br>
            <a:r>
              <a:rPr lang="ru-RU" dirty="0"/>
              <a:t> дисциплина</a:t>
            </a:r>
          </a:p>
          <a:p>
            <a:r>
              <a:rPr lang="ru-RU" dirty="0"/>
              <a:t>Развитие мышления и математической </a:t>
            </a:r>
            <a:br>
              <a:rPr lang="en-US" dirty="0"/>
            </a:br>
            <a:r>
              <a:rPr lang="ru-RU" dirty="0"/>
              <a:t>культуры</a:t>
            </a:r>
          </a:p>
          <a:p>
            <a:r>
              <a:rPr lang="ru-RU" dirty="0"/>
              <a:t>Утилитарные причины</a:t>
            </a:r>
          </a:p>
        </p:txBody>
      </p:sp>
      <p:pic>
        <p:nvPicPr>
          <p:cNvPr id="9" name="Picture 2" descr="https://pp.userapi.com/c837729/v837729499/2f52e/OTajB9cYb6U.jpg">
            <a:extLst>
              <a:ext uri="{FF2B5EF4-FFF2-40B4-BE49-F238E27FC236}">
                <a16:creationId xmlns:a16="http://schemas.microsoft.com/office/drawing/2014/main" id="{6F9D4B9C-8A11-4F9A-9769-D2AB4A935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881" y="2142698"/>
            <a:ext cx="4986866"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93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95055-D141-8EE9-88A5-7591FC9B6F39}"/>
              </a:ext>
            </a:extLst>
          </p:cNvPr>
          <p:cNvSpPr>
            <a:spLocks noGrp="1"/>
          </p:cNvSpPr>
          <p:nvPr>
            <p:ph type="title"/>
          </p:nvPr>
        </p:nvSpPr>
        <p:spPr>
          <a:xfrm>
            <a:off x="555588" y="392239"/>
            <a:ext cx="5952344" cy="1325563"/>
          </a:xfrm>
        </p:spPr>
        <p:txBody>
          <a:bodyPr>
            <a:normAutofit/>
          </a:bodyPr>
          <a:lstStyle/>
          <a:p>
            <a:r>
              <a:rPr lang="zh-CN" altLang="en-US" dirty="0"/>
              <a:t>牛奶由蛋白质</a:t>
            </a:r>
            <a:endParaRPr lang="ru-RU" dirty="0"/>
          </a:p>
        </p:txBody>
      </p:sp>
      <p:pic>
        <p:nvPicPr>
          <p:cNvPr id="16" name="Picture 2">
            <a:extLst>
              <a:ext uri="{FF2B5EF4-FFF2-40B4-BE49-F238E27FC236}">
                <a16:creationId xmlns:a16="http://schemas.microsoft.com/office/drawing/2014/main" id="{EC244CC6-79CD-D137-29F2-461D8AECE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C3D4D33F-3BAC-899F-F373-C30C56CE23FF}"/>
              </a:ext>
            </a:extLst>
          </p:cNvPr>
          <p:cNvSpPr/>
          <p:nvPr/>
        </p:nvSpPr>
        <p:spPr>
          <a:xfrm>
            <a:off x="4913194" y="2961564"/>
            <a:ext cx="2060812" cy="3531311"/>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554D5CD7-C5D8-A17C-5098-59A03C6FCCAA}"/>
              </a:ext>
            </a:extLst>
          </p:cNvPr>
          <p:cNvCxnSpPr/>
          <p:nvPr/>
        </p:nvCxnSpPr>
        <p:spPr>
          <a:xfrm>
            <a:off x="4913194" y="3903260"/>
            <a:ext cx="2060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Овал 9">
            <a:extLst>
              <a:ext uri="{FF2B5EF4-FFF2-40B4-BE49-F238E27FC236}">
                <a16:creationId xmlns:a16="http://schemas.microsoft.com/office/drawing/2014/main" id="{B6E1D64B-7C9C-26F1-E785-3D06E1C11C23}"/>
              </a:ext>
            </a:extLst>
          </p:cNvPr>
          <p:cNvSpPr/>
          <p:nvPr/>
        </p:nvSpPr>
        <p:spPr>
          <a:xfrm>
            <a:off x="5220270"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6" name="Овал 25">
            <a:extLst>
              <a:ext uri="{FF2B5EF4-FFF2-40B4-BE49-F238E27FC236}">
                <a16:creationId xmlns:a16="http://schemas.microsoft.com/office/drawing/2014/main" id="{B107A772-9D38-B1A0-8F27-6E97D95B450F}"/>
              </a:ext>
            </a:extLst>
          </p:cNvPr>
          <p:cNvSpPr/>
          <p:nvPr/>
        </p:nvSpPr>
        <p:spPr>
          <a:xfrm>
            <a:off x="5809401" y="4180124"/>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7" name="Овал 26">
            <a:extLst>
              <a:ext uri="{FF2B5EF4-FFF2-40B4-BE49-F238E27FC236}">
                <a16:creationId xmlns:a16="http://schemas.microsoft.com/office/drawing/2014/main" id="{A85BD874-813D-B329-1C3A-11B3E4D91326}"/>
              </a:ext>
            </a:extLst>
          </p:cNvPr>
          <p:cNvSpPr/>
          <p:nvPr/>
        </p:nvSpPr>
        <p:spPr>
          <a:xfrm>
            <a:off x="6398532" y="417785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8" name="Овал 27">
            <a:extLst>
              <a:ext uri="{FF2B5EF4-FFF2-40B4-BE49-F238E27FC236}">
                <a16:creationId xmlns:a16="http://schemas.microsoft.com/office/drawing/2014/main" id="{CC9ACDEF-FBF2-A809-9E9D-9D286E0AC770}"/>
              </a:ext>
            </a:extLst>
          </p:cNvPr>
          <p:cNvSpPr/>
          <p:nvPr/>
        </p:nvSpPr>
        <p:spPr>
          <a:xfrm>
            <a:off x="5208894"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29" name="Овал 28">
            <a:extLst>
              <a:ext uri="{FF2B5EF4-FFF2-40B4-BE49-F238E27FC236}">
                <a16:creationId xmlns:a16="http://schemas.microsoft.com/office/drawing/2014/main" id="{A1BDBACD-7CE3-5CD5-1EAC-D4DB89A52E11}"/>
              </a:ext>
            </a:extLst>
          </p:cNvPr>
          <p:cNvSpPr/>
          <p:nvPr/>
        </p:nvSpPr>
        <p:spPr>
          <a:xfrm>
            <a:off x="5798025" y="4769254"/>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30" name="Овал 29">
            <a:extLst>
              <a:ext uri="{FF2B5EF4-FFF2-40B4-BE49-F238E27FC236}">
                <a16:creationId xmlns:a16="http://schemas.microsoft.com/office/drawing/2014/main" id="{FF8E49AE-2ECA-4E4C-AD31-A68591E32F89}"/>
              </a:ext>
            </a:extLst>
          </p:cNvPr>
          <p:cNvSpPr/>
          <p:nvPr/>
        </p:nvSpPr>
        <p:spPr>
          <a:xfrm>
            <a:off x="6387156" y="4766982"/>
            <a:ext cx="259307" cy="25930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aseline="5000" dirty="0">
                <a:solidFill>
                  <a:srgbClr val="00B0F0"/>
                </a:solidFill>
              </a:rPr>
              <a:t>-</a:t>
            </a:r>
            <a:endParaRPr lang="ru-RU" sz="5400" baseline="5000" dirty="0">
              <a:solidFill>
                <a:srgbClr val="00B0F0"/>
              </a:solidFill>
            </a:endParaRPr>
          </a:p>
        </p:txBody>
      </p:sp>
      <p:sp>
        <p:nvSpPr>
          <p:cNvPr id="8" name="TextBox 7">
            <a:extLst>
              <a:ext uri="{FF2B5EF4-FFF2-40B4-BE49-F238E27FC236}">
                <a16:creationId xmlns:a16="http://schemas.microsoft.com/office/drawing/2014/main" id="{9C4B8FF3-157D-FEB8-02D7-C58EB79F4F00}"/>
              </a:ext>
            </a:extLst>
          </p:cNvPr>
          <p:cNvSpPr txBox="1"/>
          <p:nvPr/>
        </p:nvSpPr>
        <p:spPr>
          <a:xfrm>
            <a:off x="5972063" y="4845204"/>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1" name="TextBox 10">
            <a:extLst>
              <a:ext uri="{FF2B5EF4-FFF2-40B4-BE49-F238E27FC236}">
                <a16:creationId xmlns:a16="http://schemas.microsoft.com/office/drawing/2014/main" id="{B91791BC-1C62-90BA-32A9-8DD3AE3E15C0}"/>
              </a:ext>
            </a:extLst>
          </p:cNvPr>
          <p:cNvSpPr txBox="1"/>
          <p:nvPr/>
        </p:nvSpPr>
        <p:spPr>
          <a:xfrm>
            <a:off x="5370398" y="4295918"/>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12" name="TextBox 11">
            <a:extLst>
              <a:ext uri="{FF2B5EF4-FFF2-40B4-BE49-F238E27FC236}">
                <a16:creationId xmlns:a16="http://schemas.microsoft.com/office/drawing/2014/main" id="{0E629491-F74D-BA7B-C9F2-5FFB5B11BC1A}"/>
              </a:ext>
            </a:extLst>
          </p:cNvPr>
          <p:cNvSpPr txBox="1"/>
          <p:nvPr/>
        </p:nvSpPr>
        <p:spPr>
          <a:xfrm>
            <a:off x="5338546" y="5514692"/>
            <a:ext cx="6093724" cy="707886"/>
          </a:xfrm>
          <a:prstGeom prst="rect">
            <a:avLst/>
          </a:prstGeom>
          <a:noFill/>
        </p:spPr>
        <p:txBody>
          <a:bodyPr wrap="square">
            <a:spAutoFit/>
          </a:bodyPr>
          <a:lstStyle/>
          <a:p>
            <a:r>
              <a:rPr lang="en-US" altLang="zh-CN" sz="4000" dirty="0">
                <a:solidFill>
                  <a:srgbClr val="FF0000"/>
                </a:solidFill>
              </a:rPr>
              <a:t>H</a:t>
            </a:r>
            <a:r>
              <a:rPr lang="en-US" altLang="zh-CN" sz="4000" baseline="30000" dirty="0">
                <a:solidFill>
                  <a:srgbClr val="FF0000"/>
                </a:solidFill>
              </a:rPr>
              <a:t>+</a:t>
            </a:r>
            <a:endParaRPr lang="ru-RU" sz="4000" dirty="0"/>
          </a:p>
        </p:txBody>
      </p:sp>
      <p:sp>
        <p:nvSpPr>
          <p:cNvPr id="9" name="Овал 8">
            <a:extLst>
              <a:ext uri="{FF2B5EF4-FFF2-40B4-BE49-F238E27FC236}">
                <a16:creationId xmlns:a16="http://schemas.microsoft.com/office/drawing/2014/main" id="{B537D4A0-83C7-EF86-E54B-1B1536F5466D}"/>
              </a:ext>
            </a:extLst>
          </p:cNvPr>
          <p:cNvSpPr/>
          <p:nvPr/>
        </p:nvSpPr>
        <p:spPr>
          <a:xfrm>
            <a:off x="6412179" y="4182396"/>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4" name="Овал 23">
            <a:extLst>
              <a:ext uri="{FF2B5EF4-FFF2-40B4-BE49-F238E27FC236}">
                <a16:creationId xmlns:a16="http://schemas.microsoft.com/office/drawing/2014/main" id="{658BBCEC-62AA-69E9-98C2-47F1228B3C34}"/>
              </a:ext>
            </a:extLst>
          </p:cNvPr>
          <p:cNvSpPr/>
          <p:nvPr/>
        </p:nvSpPr>
        <p:spPr>
          <a:xfrm>
            <a:off x="5240745" y="4171021"/>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5" name="Овал 24">
            <a:extLst>
              <a:ext uri="{FF2B5EF4-FFF2-40B4-BE49-F238E27FC236}">
                <a16:creationId xmlns:a16="http://schemas.microsoft.com/office/drawing/2014/main" id="{9A2967D3-B020-FF07-43F2-D4A8F6423408}"/>
              </a:ext>
            </a:extLst>
          </p:cNvPr>
          <p:cNvSpPr/>
          <p:nvPr/>
        </p:nvSpPr>
        <p:spPr>
          <a:xfrm>
            <a:off x="5215721" y="4760153"/>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54" name="Овал 2053">
            <a:extLst>
              <a:ext uri="{FF2B5EF4-FFF2-40B4-BE49-F238E27FC236}">
                <a16:creationId xmlns:a16="http://schemas.microsoft.com/office/drawing/2014/main" id="{83DC410F-BF24-C62B-EBEA-B9B76B906EE9}"/>
              </a:ext>
            </a:extLst>
          </p:cNvPr>
          <p:cNvSpPr/>
          <p:nvPr/>
        </p:nvSpPr>
        <p:spPr>
          <a:xfrm>
            <a:off x="5802579" y="4760152"/>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55" name="Овал 2054">
            <a:extLst>
              <a:ext uri="{FF2B5EF4-FFF2-40B4-BE49-F238E27FC236}">
                <a16:creationId xmlns:a16="http://schemas.microsoft.com/office/drawing/2014/main" id="{CE14F523-153C-7409-1950-73339D6A4A0B}"/>
              </a:ext>
            </a:extLst>
          </p:cNvPr>
          <p:cNvSpPr/>
          <p:nvPr/>
        </p:nvSpPr>
        <p:spPr>
          <a:xfrm>
            <a:off x="6405358" y="4776074"/>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59" name="Овал 2058">
            <a:extLst>
              <a:ext uri="{FF2B5EF4-FFF2-40B4-BE49-F238E27FC236}">
                <a16:creationId xmlns:a16="http://schemas.microsoft.com/office/drawing/2014/main" id="{86515FB3-5F96-D8A0-5E16-1B13FBDBB54B}"/>
              </a:ext>
            </a:extLst>
          </p:cNvPr>
          <p:cNvSpPr/>
          <p:nvPr/>
        </p:nvSpPr>
        <p:spPr>
          <a:xfrm>
            <a:off x="5787898" y="5350925"/>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0" name="Овал 2059">
            <a:extLst>
              <a:ext uri="{FF2B5EF4-FFF2-40B4-BE49-F238E27FC236}">
                <a16:creationId xmlns:a16="http://schemas.microsoft.com/office/drawing/2014/main" id="{B25F4DF2-CB6A-C1B4-FF7D-A46182CABE08}"/>
              </a:ext>
            </a:extLst>
          </p:cNvPr>
          <p:cNvSpPr/>
          <p:nvPr/>
        </p:nvSpPr>
        <p:spPr>
          <a:xfrm>
            <a:off x="6378278" y="5350925"/>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1" name="Овал 2060">
            <a:extLst>
              <a:ext uri="{FF2B5EF4-FFF2-40B4-BE49-F238E27FC236}">
                <a16:creationId xmlns:a16="http://schemas.microsoft.com/office/drawing/2014/main" id="{D771C40F-231C-FED9-6300-12166BBA3FD8}"/>
              </a:ext>
            </a:extLst>
          </p:cNvPr>
          <p:cNvSpPr/>
          <p:nvPr/>
        </p:nvSpPr>
        <p:spPr>
          <a:xfrm>
            <a:off x="5232210" y="6010744"/>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5" name="Овал 2064">
            <a:extLst>
              <a:ext uri="{FF2B5EF4-FFF2-40B4-BE49-F238E27FC236}">
                <a16:creationId xmlns:a16="http://schemas.microsoft.com/office/drawing/2014/main" id="{67989AD6-5642-AFC6-7AEB-CF6137C44977}"/>
              </a:ext>
            </a:extLst>
          </p:cNvPr>
          <p:cNvSpPr/>
          <p:nvPr/>
        </p:nvSpPr>
        <p:spPr>
          <a:xfrm>
            <a:off x="5208893" y="5391870"/>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6" name="Овал 2065">
            <a:extLst>
              <a:ext uri="{FF2B5EF4-FFF2-40B4-BE49-F238E27FC236}">
                <a16:creationId xmlns:a16="http://schemas.microsoft.com/office/drawing/2014/main" id="{814566A6-DF53-EA79-3C77-391C431C5659}"/>
              </a:ext>
            </a:extLst>
          </p:cNvPr>
          <p:cNvSpPr/>
          <p:nvPr/>
        </p:nvSpPr>
        <p:spPr>
          <a:xfrm>
            <a:off x="6366685" y="5979355"/>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7" name="Овал 2066">
            <a:extLst>
              <a:ext uri="{FF2B5EF4-FFF2-40B4-BE49-F238E27FC236}">
                <a16:creationId xmlns:a16="http://schemas.microsoft.com/office/drawing/2014/main" id="{C97FAADD-A27B-BA78-BB23-12BC896551A1}"/>
              </a:ext>
            </a:extLst>
          </p:cNvPr>
          <p:cNvSpPr/>
          <p:nvPr/>
        </p:nvSpPr>
        <p:spPr>
          <a:xfrm>
            <a:off x="5795753" y="5981629"/>
            <a:ext cx="259307" cy="259306"/>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200" baseline="5000" dirty="0">
                <a:solidFill>
                  <a:srgbClr val="00B0F0"/>
                </a:solidFill>
              </a:rPr>
              <a:t>0</a:t>
            </a:r>
            <a:endParaRPr lang="ru-RU" sz="3200" baseline="5000" dirty="0">
              <a:solidFill>
                <a:srgbClr val="00B0F0"/>
              </a:solidFill>
            </a:endParaRPr>
          </a:p>
        </p:txBody>
      </p:sp>
      <p:sp>
        <p:nvSpPr>
          <p:cNvPr id="2068" name="TextBox 2067">
            <a:extLst>
              <a:ext uri="{FF2B5EF4-FFF2-40B4-BE49-F238E27FC236}">
                <a16:creationId xmlns:a16="http://schemas.microsoft.com/office/drawing/2014/main" id="{90405214-E213-6B42-667D-4024CC337247}"/>
              </a:ext>
            </a:extLst>
          </p:cNvPr>
          <p:cNvSpPr txBox="1"/>
          <p:nvPr/>
        </p:nvSpPr>
        <p:spPr>
          <a:xfrm>
            <a:off x="945639" y="2684088"/>
            <a:ext cx="4274631" cy="584775"/>
          </a:xfrm>
          <a:prstGeom prst="rect">
            <a:avLst/>
          </a:prstGeom>
          <a:noFill/>
        </p:spPr>
        <p:txBody>
          <a:bodyPr wrap="square">
            <a:spAutoFit/>
          </a:bodyPr>
          <a:lstStyle/>
          <a:p>
            <a:r>
              <a:rPr lang="zh-CN" altLang="en-US" sz="3200" dirty="0"/>
              <a:t>没有电荷</a:t>
            </a:r>
          </a:p>
        </p:txBody>
      </p:sp>
      <p:cxnSp>
        <p:nvCxnSpPr>
          <p:cNvPr id="2069" name="Прямая со стрелкой 2068">
            <a:extLst>
              <a:ext uri="{FF2B5EF4-FFF2-40B4-BE49-F238E27FC236}">
                <a16:creationId xmlns:a16="http://schemas.microsoft.com/office/drawing/2014/main" id="{D8D45239-11E4-0F60-9BBC-E415FBDBCF8F}"/>
              </a:ext>
            </a:extLst>
          </p:cNvPr>
          <p:cNvCxnSpPr/>
          <p:nvPr/>
        </p:nvCxnSpPr>
        <p:spPr>
          <a:xfrm>
            <a:off x="2306472" y="2976475"/>
            <a:ext cx="2913798" cy="1331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199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B2C64-B4B3-0200-8576-D6A0D020EE8F}"/>
              </a:ext>
            </a:extLst>
          </p:cNvPr>
          <p:cNvSpPr>
            <a:spLocks noGrp="1"/>
          </p:cNvSpPr>
          <p:nvPr>
            <p:ph type="title"/>
          </p:nvPr>
        </p:nvSpPr>
        <p:spPr>
          <a:xfrm>
            <a:off x="4766838" y="828803"/>
            <a:ext cx="10515600" cy="1325563"/>
          </a:xfrm>
        </p:spPr>
        <p:txBody>
          <a:bodyPr/>
          <a:lstStyle/>
          <a:p>
            <a:r>
              <a:rPr lang="zh-CN" altLang="en-US" b="1" dirty="0">
                <a:solidFill>
                  <a:srgbClr val="D60093"/>
                </a:solidFill>
              </a:rPr>
              <a:t>一样！</a:t>
            </a:r>
            <a:endParaRPr lang="ru-RU" b="1" dirty="0">
              <a:solidFill>
                <a:srgbClr val="D60093"/>
              </a:solidFill>
            </a:endParaRPr>
          </a:p>
        </p:txBody>
      </p:sp>
      <p:sp>
        <p:nvSpPr>
          <p:cNvPr id="4" name="Овал 3">
            <a:extLst>
              <a:ext uri="{FF2B5EF4-FFF2-40B4-BE49-F238E27FC236}">
                <a16:creationId xmlns:a16="http://schemas.microsoft.com/office/drawing/2014/main" id="{68C182B3-628C-95BA-565E-4FED5A7CAD0D}"/>
              </a:ext>
            </a:extLst>
          </p:cNvPr>
          <p:cNvSpPr/>
          <p:nvPr/>
        </p:nvSpPr>
        <p:spPr>
          <a:xfrm>
            <a:off x="2302145" y="4389666"/>
            <a:ext cx="1007667" cy="100815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7200" baseline="5000" dirty="0">
                <a:solidFill>
                  <a:schemeClr val="tx1"/>
                </a:solidFill>
              </a:rPr>
              <a:t>0</a:t>
            </a:r>
            <a:endParaRPr lang="ru-RU" sz="5400" baseline="5000" dirty="0">
              <a:solidFill>
                <a:schemeClr val="tx1"/>
              </a:solidFill>
            </a:endParaRPr>
          </a:p>
        </p:txBody>
      </p:sp>
      <p:sp>
        <p:nvSpPr>
          <p:cNvPr id="5" name="Овал 4">
            <a:extLst>
              <a:ext uri="{FF2B5EF4-FFF2-40B4-BE49-F238E27FC236}">
                <a16:creationId xmlns:a16="http://schemas.microsoft.com/office/drawing/2014/main" id="{90508668-AB2E-D683-C4B1-124431EFCC9D}"/>
              </a:ext>
            </a:extLst>
          </p:cNvPr>
          <p:cNvSpPr/>
          <p:nvPr/>
        </p:nvSpPr>
        <p:spPr>
          <a:xfrm>
            <a:off x="3737902" y="3078872"/>
            <a:ext cx="1007667" cy="100815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7200" baseline="5000" dirty="0">
                <a:solidFill>
                  <a:schemeClr val="tx1"/>
                </a:solidFill>
              </a:rPr>
              <a:t>0</a:t>
            </a:r>
            <a:endParaRPr lang="ru-RU" sz="5400" baseline="5000" dirty="0">
              <a:solidFill>
                <a:schemeClr val="tx1"/>
              </a:solidFill>
            </a:endParaRPr>
          </a:p>
        </p:txBody>
      </p:sp>
      <p:sp>
        <p:nvSpPr>
          <p:cNvPr id="6" name="Овал 5">
            <a:extLst>
              <a:ext uri="{FF2B5EF4-FFF2-40B4-BE49-F238E27FC236}">
                <a16:creationId xmlns:a16="http://schemas.microsoft.com/office/drawing/2014/main" id="{4AF71F8F-9E05-FE9B-1640-2D6141BD69CE}"/>
              </a:ext>
            </a:extLst>
          </p:cNvPr>
          <p:cNvSpPr/>
          <p:nvPr/>
        </p:nvSpPr>
        <p:spPr>
          <a:xfrm>
            <a:off x="966041" y="3078872"/>
            <a:ext cx="1007667" cy="100815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7200" baseline="5000" dirty="0">
                <a:solidFill>
                  <a:schemeClr val="tx1"/>
                </a:solidFill>
              </a:rPr>
              <a:t>0</a:t>
            </a:r>
            <a:endParaRPr lang="ru-RU" sz="5400" baseline="5000" dirty="0">
              <a:solidFill>
                <a:schemeClr val="tx1"/>
              </a:solidFill>
            </a:endParaRPr>
          </a:p>
        </p:txBody>
      </p:sp>
      <p:pic>
        <p:nvPicPr>
          <p:cNvPr id="7" name="Рисунок 6">
            <a:extLst>
              <a:ext uri="{FF2B5EF4-FFF2-40B4-BE49-F238E27FC236}">
                <a16:creationId xmlns:a16="http://schemas.microsoft.com/office/drawing/2014/main" id="{3FB41707-F8BC-1D0C-A074-F01332FF3CCC}"/>
              </a:ext>
            </a:extLst>
          </p:cNvPr>
          <p:cNvPicPr>
            <a:picLocks noChangeAspect="1"/>
          </p:cNvPicPr>
          <p:nvPr/>
        </p:nvPicPr>
        <p:blipFill>
          <a:blip r:embed="rId2"/>
          <a:stretch>
            <a:fillRect/>
          </a:stretch>
        </p:blipFill>
        <p:spPr>
          <a:xfrm>
            <a:off x="6525787" y="2215483"/>
            <a:ext cx="1975275" cy="1774090"/>
          </a:xfrm>
          <a:prstGeom prst="rect">
            <a:avLst/>
          </a:prstGeom>
        </p:spPr>
      </p:pic>
      <p:grpSp>
        <p:nvGrpSpPr>
          <p:cNvPr id="8" name="Группа 7">
            <a:extLst>
              <a:ext uri="{FF2B5EF4-FFF2-40B4-BE49-F238E27FC236}">
                <a16:creationId xmlns:a16="http://schemas.microsoft.com/office/drawing/2014/main" id="{FEC78B01-0DE6-F4A1-65DA-7A3841374114}"/>
              </a:ext>
            </a:extLst>
          </p:cNvPr>
          <p:cNvGrpSpPr/>
          <p:nvPr/>
        </p:nvGrpSpPr>
        <p:grpSpPr>
          <a:xfrm>
            <a:off x="6096000" y="2130501"/>
            <a:ext cx="5272053" cy="4340035"/>
            <a:chOff x="1842448" y="1828915"/>
            <a:chExt cx="5272053" cy="4340035"/>
          </a:xfrm>
        </p:grpSpPr>
        <p:sp>
          <p:nvSpPr>
            <p:cNvPr id="9" name="Полилиния: фигура 8">
              <a:extLst>
                <a:ext uri="{FF2B5EF4-FFF2-40B4-BE49-F238E27FC236}">
                  <a16:creationId xmlns:a16="http://schemas.microsoft.com/office/drawing/2014/main" id="{CA140465-80D7-5779-D220-4BD4C1523331}"/>
                </a:ext>
              </a:extLst>
            </p:cNvPr>
            <p:cNvSpPr/>
            <p:nvPr/>
          </p:nvSpPr>
          <p:spPr>
            <a:xfrm>
              <a:off x="1842448"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10" name="Полилиния: фигура 9">
              <a:extLst>
                <a:ext uri="{FF2B5EF4-FFF2-40B4-BE49-F238E27FC236}">
                  <a16:creationId xmlns:a16="http://schemas.microsoft.com/office/drawing/2014/main" id="{0CC289D0-3515-11FC-60B2-5582B024F607}"/>
                </a:ext>
              </a:extLst>
            </p:cNvPr>
            <p:cNvSpPr/>
            <p:nvPr/>
          </p:nvSpPr>
          <p:spPr>
            <a:xfrm>
              <a:off x="4021565" y="2210937"/>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11" name="Полилиния: фигура 10">
              <a:extLst>
                <a:ext uri="{FF2B5EF4-FFF2-40B4-BE49-F238E27FC236}">
                  <a16:creationId xmlns:a16="http://schemas.microsoft.com/office/drawing/2014/main" id="{1CC01A54-E08A-E53F-3761-D2C3150E27B0}"/>
                </a:ext>
              </a:extLst>
            </p:cNvPr>
            <p:cNvSpPr/>
            <p:nvPr/>
          </p:nvSpPr>
          <p:spPr>
            <a:xfrm>
              <a:off x="6363874" y="2210936"/>
              <a:ext cx="750627" cy="3480179"/>
            </a:xfrm>
            <a:custGeom>
              <a:avLst/>
              <a:gdLst>
                <a:gd name="connsiteX0" fmla="*/ 736979 w 750627"/>
                <a:gd name="connsiteY0" fmla="*/ 0 h 3480179"/>
                <a:gd name="connsiteX1" fmla="*/ 0 w 750627"/>
                <a:gd name="connsiteY1" fmla="*/ 682388 h 3480179"/>
                <a:gd name="connsiteX2" fmla="*/ 723331 w 750627"/>
                <a:gd name="connsiteY2" fmla="*/ 1201003 h 3480179"/>
                <a:gd name="connsiteX3" fmla="*/ 68239 w 750627"/>
                <a:gd name="connsiteY3" fmla="*/ 1760561 h 3480179"/>
                <a:gd name="connsiteX4" fmla="*/ 696036 w 750627"/>
                <a:gd name="connsiteY4" fmla="*/ 2197289 h 3480179"/>
                <a:gd name="connsiteX5" fmla="*/ 109182 w 750627"/>
                <a:gd name="connsiteY5" fmla="*/ 2565779 h 3480179"/>
                <a:gd name="connsiteX6" fmla="*/ 750627 w 750627"/>
                <a:gd name="connsiteY6" fmla="*/ 3002507 h 3480179"/>
                <a:gd name="connsiteX7" fmla="*/ 68239 w 750627"/>
                <a:gd name="connsiteY7" fmla="*/ 3480179 h 34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627" h="3480179">
                  <a:moveTo>
                    <a:pt x="736979" y="0"/>
                  </a:moveTo>
                  <a:lnTo>
                    <a:pt x="0" y="682388"/>
                  </a:lnTo>
                  <a:lnTo>
                    <a:pt x="723331" y="1201003"/>
                  </a:lnTo>
                  <a:lnTo>
                    <a:pt x="68239" y="1760561"/>
                  </a:lnTo>
                  <a:lnTo>
                    <a:pt x="696036" y="2197289"/>
                  </a:lnTo>
                  <a:lnTo>
                    <a:pt x="109182" y="2565779"/>
                  </a:lnTo>
                  <a:lnTo>
                    <a:pt x="750627" y="3002507"/>
                  </a:lnTo>
                  <a:lnTo>
                    <a:pt x="68239" y="3480179"/>
                  </a:ln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pic>
          <p:nvPicPr>
            <p:cNvPr id="12" name="Рисунок 11">
              <a:extLst>
                <a:ext uri="{FF2B5EF4-FFF2-40B4-BE49-F238E27FC236}">
                  <a16:creationId xmlns:a16="http://schemas.microsoft.com/office/drawing/2014/main" id="{9BAE3B04-4DC4-2B7B-3063-48CB08D7AD15}"/>
                </a:ext>
              </a:extLst>
            </p:cNvPr>
            <p:cNvPicPr>
              <a:picLocks noChangeAspect="1"/>
            </p:cNvPicPr>
            <p:nvPr/>
          </p:nvPicPr>
          <p:blipFill>
            <a:blip r:embed="rId2"/>
            <a:stretch>
              <a:fillRect/>
            </a:stretch>
          </p:blipFill>
          <p:spPr>
            <a:xfrm>
              <a:off x="2435520" y="2981113"/>
              <a:ext cx="1975275" cy="1774090"/>
            </a:xfrm>
            <a:prstGeom prst="rect">
              <a:avLst/>
            </a:prstGeom>
          </p:spPr>
        </p:pic>
        <p:pic>
          <p:nvPicPr>
            <p:cNvPr id="13" name="Рисунок 12">
              <a:extLst>
                <a:ext uri="{FF2B5EF4-FFF2-40B4-BE49-F238E27FC236}">
                  <a16:creationId xmlns:a16="http://schemas.microsoft.com/office/drawing/2014/main" id="{B614D487-8FDD-F272-52A0-3CDD3DAF3CAD}"/>
                </a:ext>
              </a:extLst>
            </p:cNvPr>
            <p:cNvPicPr>
              <a:picLocks noChangeAspect="1"/>
            </p:cNvPicPr>
            <p:nvPr/>
          </p:nvPicPr>
          <p:blipFill>
            <a:blip r:embed="rId2"/>
            <a:stretch>
              <a:fillRect/>
            </a:stretch>
          </p:blipFill>
          <p:spPr>
            <a:xfrm>
              <a:off x="2452415" y="4394860"/>
              <a:ext cx="1975275" cy="1774090"/>
            </a:xfrm>
            <a:prstGeom prst="rect">
              <a:avLst/>
            </a:prstGeom>
          </p:spPr>
        </p:pic>
        <p:pic>
          <p:nvPicPr>
            <p:cNvPr id="14" name="Рисунок 13">
              <a:extLst>
                <a:ext uri="{FF2B5EF4-FFF2-40B4-BE49-F238E27FC236}">
                  <a16:creationId xmlns:a16="http://schemas.microsoft.com/office/drawing/2014/main" id="{D69C0AD3-4F02-807B-49F4-5BEF7761B0E8}"/>
                </a:ext>
              </a:extLst>
            </p:cNvPr>
            <p:cNvPicPr>
              <a:picLocks noChangeAspect="1"/>
            </p:cNvPicPr>
            <p:nvPr/>
          </p:nvPicPr>
          <p:blipFill>
            <a:blip r:embed="rId2"/>
            <a:stretch>
              <a:fillRect/>
            </a:stretch>
          </p:blipFill>
          <p:spPr>
            <a:xfrm>
              <a:off x="4652906" y="1828915"/>
              <a:ext cx="1975275" cy="1774090"/>
            </a:xfrm>
            <a:prstGeom prst="rect">
              <a:avLst/>
            </a:prstGeom>
          </p:spPr>
        </p:pic>
        <p:pic>
          <p:nvPicPr>
            <p:cNvPr id="15" name="Рисунок 14">
              <a:extLst>
                <a:ext uri="{FF2B5EF4-FFF2-40B4-BE49-F238E27FC236}">
                  <a16:creationId xmlns:a16="http://schemas.microsoft.com/office/drawing/2014/main" id="{375FF4B7-936D-7362-5359-1590FE290E12}"/>
                </a:ext>
              </a:extLst>
            </p:cNvPr>
            <p:cNvPicPr>
              <a:picLocks noChangeAspect="1"/>
            </p:cNvPicPr>
            <p:nvPr/>
          </p:nvPicPr>
          <p:blipFill>
            <a:blip r:embed="rId2"/>
            <a:stretch>
              <a:fillRect/>
            </a:stretch>
          </p:blipFill>
          <p:spPr>
            <a:xfrm>
              <a:off x="4783449" y="3063980"/>
              <a:ext cx="1975275" cy="1774090"/>
            </a:xfrm>
            <a:prstGeom prst="rect">
              <a:avLst/>
            </a:prstGeom>
          </p:spPr>
        </p:pic>
        <p:pic>
          <p:nvPicPr>
            <p:cNvPr id="16" name="Рисунок 15">
              <a:extLst>
                <a:ext uri="{FF2B5EF4-FFF2-40B4-BE49-F238E27FC236}">
                  <a16:creationId xmlns:a16="http://schemas.microsoft.com/office/drawing/2014/main" id="{787A0536-C0AB-7174-35F4-9C7823A9F63F}"/>
                </a:ext>
              </a:extLst>
            </p:cNvPr>
            <p:cNvPicPr>
              <a:picLocks noChangeAspect="1"/>
            </p:cNvPicPr>
            <p:nvPr/>
          </p:nvPicPr>
          <p:blipFill>
            <a:blip r:embed="rId2"/>
            <a:stretch>
              <a:fillRect/>
            </a:stretch>
          </p:blipFill>
          <p:spPr>
            <a:xfrm>
              <a:off x="4840489" y="4299045"/>
              <a:ext cx="1975275" cy="1774090"/>
            </a:xfrm>
            <a:prstGeom prst="rect">
              <a:avLst/>
            </a:prstGeom>
          </p:spPr>
        </p:pic>
      </p:grpSp>
      <p:pic>
        <p:nvPicPr>
          <p:cNvPr id="17" name="Рисунок 16">
            <a:extLst>
              <a:ext uri="{FF2B5EF4-FFF2-40B4-BE49-F238E27FC236}">
                <a16:creationId xmlns:a16="http://schemas.microsoft.com/office/drawing/2014/main" id="{9058994E-7922-194D-0CBB-F7FA60D33B80}"/>
              </a:ext>
            </a:extLst>
          </p:cNvPr>
          <p:cNvPicPr>
            <a:picLocks noChangeAspect="1"/>
          </p:cNvPicPr>
          <p:nvPr/>
        </p:nvPicPr>
        <p:blipFill>
          <a:blip r:embed="rId2"/>
          <a:stretch>
            <a:fillRect/>
          </a:stretch>
        </p:blipFill>
        <p:spPr>
          <a:xfrm>
            <a:off x="1875271" y="2778773"/>
            <a:ext cx="1975275" cy="1774090"/>
          </a:xfrm>
          <a:prstGeom prst="rect">
            <a:avLst/>
          </a:prstGeom>
        </p:spPr>
      </p:pic>
      <p:pic>
        <p:nvPicPr>
          <p:cNvPr id="18" name="Рисунок 17">
            <a:extLst>
              <a:ext uri="{FF2B5EF4-FFF2-40B4-BE49-F238E27FC236}">
                <a16:creationId xmlns:a16="http://schemas.microsoft.com/office/drawing/2014/main" id="{B992633B-D851-E25C-19E2-34A04FC063BD}"/>
              </a:ext>
            </a:extLst>
          </p:cNvPr>
          <p:cNvPicPr>
            <a:picLocks noChangeAspect="1"/>
          </p:cNvPicPr>
          <p:nvPr/>
        </p:nvPicPr>
        <p:blipFill>
          <a:blip r:embed="rId2"/>
          <a:stretch>
            <a:fillRect/>
          </a:stretch>
        </p:blipFill>
        <p:spPr>
          <a:xfrm>
            <a:off x="591098" y="4204843"/>
            <a:ext cx="1975275" cy="1774090"/>
          </a:xfrm>
          <a:prstGeom prst="rect">
            <a:avLst/>
          </a:prstGeom>
        </p:spPr>
      </p:pic>
      <p:pic>
        <p:nvPicPr>
          <p:cNvPr id="19" name="Рисунок 18">
            <a:extLst>
              <a:ext uri="{FF2B5EF4-FFF2-40B4-BE49-F238E27FC236}">
                <a16:creationId xmlns:a16="http://schemas.microsoft.com/office/drawing/2014/main" id="{5932EF7F-1E44-4548-70E5-E54A8A29B723}"/>
              </a:ext>
            </a:extLst>
          </p:cNvPr>
          <p:cNvPicPr>
            <a:picLocks noChangeAspect="1"/>
          </p:cNvPicPr>
          <p:nvPr/>
        </p:nvPicPr>
        <p:blipFill>
          <a:blip r:embed="rId2"/>
          <a:stretch>
            <a:fillRect/>
          </a:stretch>
        </p:blipFill>
        <p:spPr>
          <a:xfrm>
            <a:off x="3346016" y="4209263"/>
            <a:ext cx="1975275" cy="1774090"/>
          </a:xfrm>
          <a:prstGeom prst="rect">
            <a:avLst/>
          </a:prstGeom>
        </p:spPr>
      </p:pic>
    </p:spTree>
    <p:extLst>
      <p:ext uri="{BB962C8B-B14F-4D97-AF65-F5344CB8AC3E}">
        <p14:creationId xmlns:p14="http://schemas.microsoft.com/office/powerpoint/2010/main" val="2353673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C7D37-F207-411D-32D4-AB9700E13AA9}"/>
              </a:ext>
            </a:extLst>
          </p:cNvPr>
          <p:cNvSpPr>
            <a:spLocks noGrp="1"/>
          </p:cNvSpPr>
          <p:nvPr>
            <p:ph type="title"/>
          </p:nvPr>
        </p:nvSpPr>
        <p:spPr>
          <a:xfrm>
            <a:off x="706735" y="77441"/>
            <a:ext cx="10515600" cy="1325563"/>
          </a:xfrm>
        </p:spPr>
        <p:txBody>
          <a:bodyPr/>
          <a:lstStyle/>
          <a:p>
            <a:r>
              <a:rPr lang="zh-CN" altLang="en-US" dirty="0"/>
              <a:t>纸质和水</a:t>
            </a:r>
            <a:r>
              <a:rPr lang="en-US" altLang="zh-CN" dirty="0"/>
              <a:t>-</a:t>
            </a:r>
            <a:r>
              <a:rPr lang="zh-CN" altLang="en-US" dirty="0"/>
              <a:t>为什么不能混合？</a:t>
            </a:r>
            <a:endParaRPr lang="ru-RU" dirty="0"/>
          </a:p>
        </p:txBody>
      </p:sp>
      <p:pic>
        <p:nvPicPr>
          <p:cNvPr id="4" name="Picture 2">
            <a:extLst>
              <a:ext uri="{FF2B5EF4-FFF2-40B4-BE49-F238E27FC236}">
                <a16:creationId xmlns:a16="http://schemas.microsoft.com/office/drawing/2014/main" id="{71E1B440-FFC5-2BEB-FE7A-FAD3C2360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184" y="365125"/>
            <a:ext cx="2647616" cy="220546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Прямая со стрелкой 56">
            <a:extLst>
              <a:ext uri="{FF2B5EF4-FFF2-40B4-BE49-F238E27FC236}">
                <a16:creationId xmlns:a16="http://schemas.microsoft.com/office/drawing/2014/main" id="{8BE27294-BA1C-DB3D-089D-2508911A4F86}"/>
              </a:ext>
            </a:extLst>
          </p:cNvPr>
          <p:cNvCxnSpPr/>
          <p:nvPr/>
        </p:nvCxnSpPr>
        <p:spPr>
          <a:xfrm flipV="1">
            <a:off x="2053652" y="1344060"/>
            <a:ext cx="0" cy="5146681"/>
          </a:xfrm>
          <a:prstGeom prst="straightConnector1">
            <a:avLst/>
          </a:prstGeom>
          <a:ln w="38100">
            <a:solidFill>
              <a:srgbClr val="CC0099"/>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3F532FF-1E19-156D-DE4F-AB61A4873C6D}"/>
              </a:ext>
            </a:extLst>
          </p:cNvPr>
          <p:cNvSpPr txBox="1"/>
          <p:nvPr/>
        </p:nvSpPr>
        <p:spPr>
          <a:xfrm>
            <a:off x="1320710" y="1085020"/>
            <a:ext cx="497252" cy="861774"/>
          </a:xfrm>
          <a:prstGeom prst="rect">
            <a:avLst/>
          </a:prstGeom>
          <a:noFill/>
        </p:spPr>
        <p:txBody>
          <a:bodyPr wrap="none" rtlCol="0">
            <a:spAutoFit/>
          </a:bodyPr>
          <a:lstStyle/>
          <a:p>
            <a:r>
              <a:rPr lang="en-US" sz="5000" dirty="0">
                <a:solidFill>
                  <a:srgbClr val="CC0099"/>
                </a:solidFill>
              </a:rPr>
              <a:t>E</a:t>
            </a:r>
            <a:endParaRPr lang="ru-RU" sz="5000" dirty="0">
              <a:solidFill>
                <a:srgbClr val="CC0099"/>
              </a:solidFill>
            </a:endParaRPr>
          </a:p>
        </p:txBody>
      </p:sp>
      <p:sp>
        <p:nvSpPr>
          <p:cNvPr id="59" name="TextBox 58">
            <a:extLst>
              <a:ext uri="{FF2B5EF4-FFF2-40B4-BE49-F238E27FC236}">
                <a16:creationId xmlns:a16="http://schemas.microsoft.com/office/drawing/2014/main" id="{3ADA85F6-1319-8B29-971F-07D6BB988107}"/>
              </a:ext>
            </a:extLst>
          </p:cNvPr>
          <p:cNvSpPr txBox="1"/>
          <p:nvPr/>
        </p:nvSpPr>
        <p:spPr>
          <a:xfrm>
            <a:off x="6360929" y="2827078"/>
            <a:ext cx="1723549" cy="707886"/>
          </a:xfrm>
          <a:prstGeom prst="rect">
            <a:avLst/>
          </a:prstGeom>
          <a:noFill/>
        </p:spPr>
        <p:txBody>
          <a:bodyPr wrap="none" rtlCol="0">
            <a:spAutoFit/>
          </a:bodyPr>
          <a:lstStyle/>
          <a:p>
            <a:r>
              <a:rPr lang="zh-CN" altLang="en-US" sz="4000" dirty="0"/>
              <a:t>多氢键</a:t>
            </a:r>
            <a:endParaRPr lang="ru-RU" sz="4000" dirty="0"/>
          </a:p>
        </p:txBody>
      </p:sp>
      <p:cxnSp>
        <p:nvCxnSpPr>
          <p:cNvPr id="61" name="Прямая соединительная линия 60">
            <a:extLst>
              <a:ext uri="{FF2B5EF4-FFF2-40B4-BE49-F238E27FC236}">
                <a16:creationId xmlns:a16="http://schemas.microsoft.com/office/drawing/2014/main" id="{296EF182-B931-56F3-599E-414C3542ACF5}"/>
              </a:ext>
            </a:extLst>
          </p:cNvPr>
          <p:cNvCxnSpPr/>
          <p:nvPr/>
        </p:nvCxnSpPr>
        <p:spPr>
          <a:xfrm flipH="1">
            <a:off x="6138864" y="3610870"/>
            <a:ext cx="849105" cy="1115538"/>
          </a:xfrm>
          <a:prstGeom prst="line">
            <a:avLst/>
          </a:prstGeom>
        </p:spPr>
        <p:style>
          <a:lnRef idx="1">
            <a:schemeClr val="dk1"/>
          </a:lnRef>
          <a:fillRef idx="0">
            <a:schemeClr val="dk1"/>
          </a:fillRef>
          <a:effectRef idx="0">
            <a:schemeClr val="dk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30805065-E0B5-A959-70CC-5AE296A48749}"/>
              </a:ext>
            </a:extLst>
          </p:cNvPr>
          <p:cNvCxnSpPr>
            <a:cxnSpLocks/>
          </p:cNvCxnSpPr>
          <p:nvPr/>
        </p:nvCxnSpPr>
        <p:spPr>
          <a:xfrm flipH="1">
            <a:off x="6987969" y="3534964"/>
            <a:ext cx="234735" cy="1181001"/>
          </a:xfrm>
          <a:prstGeom prst="line">
            <a:avLst/>
          </a:prstGeom>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21B3B9E3-B432-14E6-730B-BBC465FD3227}"/>
              </a:ext>
            </a:extLst>
          </p:cNvPr>
          <p:cNvSpPr txBox="1"/>
          <p:nvPr/>
        </p:nvSpPr>
        <p:spPr>
          <a:xfrm>
            <a:off x="1022379" y="1825808"/>
            <a:ext cx="595035" cy="584775"/>
          </a:xfrm>
          <a:prstGeom prst="rect">
            <a:avLst/>
          </a:prstGeom>
          <a:noFill/>
        </p:spPr>
        <p:txBody>
          <a:bodyPr wrap="none" rtlCol="0">
            <a:spAutoFit/>
          </a:bodyPr>
          <a:lstStyle/>
          <a:p>
            <a:r>
              <a:rPr lang="zh-CN" altLang="en-US" sz="3200" dirty="0">
                <a:solidFill>
                  <a:srgbClr val="CC0099"/>
                </a:solidFill>
              </a:rPr>
              <a:t>能</a:t>
            </a:r>
            <a:endParaRPr lang="ru-RU" sz="3200" dirty="0">
              <a:solidFill>
                <a:srgbClr val="CC0099"/>
              </a:solidFill>
            </a:endParaRPr>
          </a:p>
        </p:txBody>
      </p:sp>
      <p:pic>
        <p:nvPicPr>
          <p:cNvPr id="10" name="Рисунок 9">
            <a:extLst>
              <a:ext uri="{FF2B5EF4-FFF2-40B4-BE49-F238E27FC236}">
                <a16:creationId xmlns:a16="http://schemas.microsoft.com/office/drawing/2014/main" id="{68AD59CD-F41A-123E-C281-7B0BE76F4698}"/>
              </a:ext>
            </a:extLst>
          </p:cNvPr>
          <p:cNvPicPr>
            <a:picLocks noChangeAspect="1"/>
          </p:cNvPicPr>
          <p:nvPr/>
        </p:nvPicPr>
        <p:blipFill>
          <a:blip r:embed="rId3"/>
          <a:stretch>
            <a:fillRect/>
          </a:stretch>
        </p:blipFill>
        <p:spPr>
          <a:xfrm>
            <a:off x="2289343" y="1944480"/>
            <a:ext cx="2347390" cy="1591143"/>
          </a:xfrm>
          <a:prstGeom prst="rect">
            <a:avLst/>
          </a:prstGeom>
        </p:spPr>
      </p:pic>
      <p:pic>
        <p:nvPicPr>
          <p:cNvPr id="48" name="Рисунок 47">
            <a:extLst>
              <a:ext uri="{FF2B5EF4-FFF2-40B4-BE49-F238E27FC236}">
                <a16:creationId xmlns:a16="http://schemas.microsoft.com/office/drawing/2014/main" id="{E93A449E-64F7-6F0C-715D-8FD796EE5BA0}"/>
              </a:ext>
            </a:extLst>
          </p:cNvPr>
          <p:cNvPicPr>
            <a:picLocks noChangeAspect="1"/>
          </p:cNvPicPr>
          <p:nvPr/>
        </p:nvPicPr>
        <p:blipFill>
          <a:blip r:embed="rId4"/>
          <a:stretch>
            <a:fillRect/>
          </a:stretch>
        </p:blipFill>
        <p:spPr>
          <a:xfrm>
            <a:off x="5062770" y="4380925"/>
            <a:ext cx="3585949" cy="1697054"/>
          </a:xfrm>
          <a:prstGeom prst="rect">
            <a:avLst/>
          </a:prstGeom>
        </p:spPr>
      </p:pic>
      <p:sp>
        <p:nvSpPr>
          <p:cNvPr id="49" name="Полилиния: фигура 48">
            <a:extLst>
              <a:ext uri="{FF2B5EF4-FFF2-40B4-BE49-F238E27FC236}">
                <a16:creationId xmlns:a16="http://schemas.microsoft.com/office/drawing/2014/main" id="{7C28008A-6173-00ED-B384-C1A16D88CC93}"/>
              </a:ext>
            </a:extLst>
          </p:cNvPr>
          <p:cNvSpPr/>
          <p:nvPr/>
        </p:nvSpPr>
        <p:spPr>
          <a:xfrm>
            <a:off x="2079523" y="3539834"/>
            <a:ext cx="6489290" cy="2964912"/>
          </a:xfrm>
          <a:custGeom>
            <a:avLst/>
            <a:gdLst>
              <a:gd name="connsiteX0" fmla="*/ 0 w 6489290"/>
              <a:gd name="connsiteY0" fmla="*/ 751947 h 2964912"/>
              <a:gd name="connsiteX1" fmla="*/ 914400 w 6489290"/>
              <a:gd name="connsiteY1" fmla="*/ 14527 h 2964912"/>
              <a:gd name="connsiteX2" fmla="*/ 2197509 w 6489290"/>
              <a:gd name="connsiteY2" fmla="*/ 1341882 h 2964912"/>
              <a:gd name="connsiteX3" fmla="*/ 2890683 w 6489290"/>
              <a:gd name="connsiteY3" fmla="*/ 2654489 h 2964912"/>
              <a:gd name="connsiteX4" fmla="*/ 5147187 w 6489290"/>
              <a:gd name="connsiteY4" fmla="*/ 2964205 h 2964912"/>
              <a:gd name="connsiteX5" fmla="*/ 6489290 w 6489290"/>
              <a:gd name="connsiteY5" fmla="*/ 2610243 h 2964912"/>
              <a:gd name="connsiteX6" fmla="*/ 6489290 w 6489290"/>
              <a:gd name="connsiteY6" fmla="*/ 2610243 h 296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290" h="2964912">
                <a:moveTo>
                  <a:pt x="0" y="751947"/>
                </a:moveTo>
                <a:cubicBezTo>
                  <a:pt x="274074" y="334075"/>
                  <a:pt x="548149" y="-83796"/>
                  <a:pt x="914400" y="14527"/>
                </a:cubicBezTo>
                <a:cubicBezTo>
                  <a:pt x="1280652" y="112849"/>
                  <a:pt x="1868129" y="901888"/>
                  <a:pt x="2197509" y="1341882"/>
                </a:cubicBezTo>
                <a:cubicBezTo>
                  <a:pt x="2526889" y="1781876"/>
                  <a:pt x="2399070" y="2384102"/>
                  <a:pt x="2890683" y="2654489"/>
                </a:cubicBezTo>
                <a:cubicBezTo>
                  <a:pt x="3382296" y="2924876"/>
                  <a:pt x="4547419" y="2971579"/>
                  <a:pt x="5147187" y="2964205"/>
                </a:cubicBezTo>
                <a:cubicBezTo>
                  <a:pt x="5746955" y="2956831"/>
                  <a:pt x="6489290" y="2610243"/>
                  <a:pt x="6489290" y="2610243"/>
                </a:cubicBezTo>
                <a:lnTo>
                  <a:pt x="6489290" y="2610243"/>
                </a:lnTo>
              </a:path>
            </a:pathLst>
          </a:custGeom>
          <a:noFill/>
          <a:ln w="38100">
            <a:solidFill>
              <a:srgbClr val="D600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11124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2411C9-3066-2835-2DE3-E06333B0E18B}"/>
              </a:ext>
            </a:extLst>
          </p:cNvPr>
          <p:cNvSpPr>
            <a:spLocks noGrp="1"/>
          </p:cNvSpPr>
          <p:nvPr>
            <p:ph type="title"/>
          </p:nvPr>
        </p:nvSpPr>
        <p:spPr/>
        <p:txBody>
          <a:bodyPr/>
          <a:lstStyle/>
          <a:p>
            <a:r>
              <a:rPr lang="ru-RU" dirty="0">
                <a:solidFill>
                  <a:srgbClr val="002060"/>
                </a:solidFill>
              </a:rPr>
              <a:t>Скорость диффузии</a:t>
            </a:r>
          </a:p>
        </p:txBody>
      </p:sp>
      <p:pic>
        <p:nvPicPr>
          <p:cNvPr id="6" name="Объект 5">
            <a:extLst>
              <a:ext uri="{FF2B5EF4-FFF2-40B4-BE49-F238E27FC236}">
                <a16:creationId xmlns:a16="http://schemas.microsoft.com/office/drawing/2014/main" id="{1AAA2C0F-C95B-D632-0424-B9425CD4C8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812673"/>
            <a:ext cx="5181600" cy="2377241"/>
          </a:xfrm>
        </p:spPr>
      </p:pic>
      <p:sp>
        <p:nvSpPr>
          <p:cNvPr id="4" name="Объект 3">
            <a:extLst>
              <a:ext uri="{FF2B5EF4-FFF2-40B4-BE49-F238E27FC236}">
                <a16:creationId xmlns:a16="http://schemas.microsoft.com/office/drawing/2014/main" id="{435FF88D-2C55-F060-E11E-727AC40258B1}"/>
              </a:ext>
            </a:extLst>
          </p:cNvPr>
          <p:cNvSpPr>
            <a:spLocks noGrp="1"/>
          </p:cNvSpPr>
          <p:nvPr>
            <p:ph sz="half" idx="2"/>
          </p:nvPr>
        </p:nvSpPr>
        <p:spPr/>
        <p:txBody>
          <a:bodyPr/>
          <a:lstStyle/>
          <a:p>
            <a:endParaRPr lang="ru-RU"/>
          </a:p>
        </p:txBody>
      </p:sp>
    </p:spTree>
    <p:extLst>
      <p:ext uri="{BB962C8B-B14F-4D97-AF65-F5344CB8AC3E}">
        <p14:creationId xmlns:p14="http://schemas.microsoft.com/office/powerpoint/2010/main" val="3006891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3ABAC-B6A0-7522-9757-F5C3CDE80A51}"/>
              </a:ext>
            </a:extLst>
          </p:cNvPr>
          <p:cNvSpPr>
            <a:spLocks noGrp="1"/>
          </p:cNvSpPr>
          <p:nvPr>
            <p:ph type="title"/>
          </p:nvPr>
        </p:nvSpPr>
        <p:spPr/>
        <p:txBody>
          <a:bodyPr/>
          <a:lstStyle/>
          <a:p>
            <a:endParaRPr lang="ru-RU"/>
          </a:p>
        </p:txBody>
      </p:sp>
      <p:pic>
        <p:nvPicPr>
          <p:cNvPr id="5" name="Рисунок 4">
            <a:extLst>
              <a:ext uri="{FF2B5EF4-FFF2-40B4-BE49-F238E27FC236}">
                <a16:creationId xmlns:a16="http://schemas.microsoft.com/office/drawing/2014/main" id="{2F9B4631-61EF-06F6-5044-C00F924E4D0B}"/>
              </a:ext>
            </a:extLst>
          </p:cNvPr>
          <p:cNvPicPr>
            <a:picLocks noChangeAspect="1"/>
          </p:cNvPicPr>
          <p:nvPr/>
        </p:nvPicPr>
        <p:blipFill rotWithShape="1">
          <a:blip r:embed="rId2"/>
          <a:srcRect l="3229" t="22919" r="16249" b="28752"/>
          <a:stretch/>
        </p:blipFill>
        <p:spPr>
          <a:xfrm>
            <a:off x="3552191" y="3451357"/>
            <a:ext cx="800098" cy="416194"/>
          </a:xfrm>
          <a:prstGeom prst="rect">
            <a:avLst/>
          </a:prstGeom>
        </p:spPr>
      </p:pic>
      <p:pic>
        <p:nvPicPr>
          <p:cNvPr id="6" name="Рисунок 5">
            <a:extLst>
              <a:ext uri="{FF2B5EF4-FFF2-40B4-BE49-F238E27FC236}">
                <a16:creationId xmlns:a16="http://schemas.microsoft.com/office/drawing/2014/main" id="{9305A84E-767B-3382-E841-57A7588EB5B5}"/>
              </a:ext>
            </a:extLst>
          </p:cNvPr>
          <p:cNvPicPr>
            <a:picLocks noChangeAspect="1"/>
          </p:cNvPicPr>
          <p:nvPr/>
        </p:nvPicPr>
        <p:blipFill rotWithShape="1">
          <a:blip r:embed="rId2"/>
          <a:srcRect l="3229" t="22919" r="16249" b="28752"/>
          <a:stretch/>
        </p:blipFill>
        <p:spPr>
          <a:xfrm flipH="1">
            <a:off x="2247902" y="4413845"/>
            <a:ext cx="800096" cy="416194"/>
          </a:xfrm>
          <a:prstGeom prst="rect">
            <a:avLst/>
          </a:prstGeom>
        </p:spPr>
      </p:pic>
      <p:pic>
        <p:nvPicPr>
          <p:cNvPr id="7" name="Рисунок 6">
            <a:extLst>
              <a:ext uri="{FF2B5EF4-FFF2-40B4-BE49-F238E27FC236}">
                <a16:creationId xmlns:a16="http://schemas.microsoft.com/office/drawing/2014/main" id="{0B337E99-0949-5283-BFE2-327DFF85F201}"/>
              </a:ext>
            </a:extLst>
          </p:cNvPr>
          <p:cNvPicPr>
            <a:picLocks noChangeAspect="1"/>
          </p:cNvPicPr>
          <p:nvPr/>
        </p:nvPicPr>
        <p:blipFill rotWithShape="1">
          <a:blip r:embed="rId2"/>
          <a:srcRect l="3229" t="22919" r="16249" b="28752"/>
          <a:stretch/>
        </p:blipFill>
        <p:spPr>
          <a:xfrm>
            <a:off x="3670303" y="5006379"/>
            <a:ext cx="800098" cy="416194"/>
          </a:xfrm>
          <a:prstGeom prst="rect">
            <a:avLst/>
          </a:prstGeom>
        </p:spPr>
      </p:pic>
      <p:sp>
        <p:nvSpPr>
          <p:cNvPr id="8" name="Прямоугольник 7">
            <a:extLst>
              <a:ext uri="{FF2B5EF4-FFF2-40B4-BE49-F238E27FC236}">
                <a16:creationId xmlns:a16="http://schemas.microsoft.com/office/drawing/2014/main" id="{89F05468-C476-82E0-1D42-8671BEFB2CE8}"/>
              </a:ext>
            </a:extLst>
          </p:cNvPr>
          <p:cNvSpPr/>
          <p:nvPr/>
        </p:nvSpPr>
        <p:spPr>
          <a:xfrm>
            <a:off x="1696720" y="2283222"/>
            <a:ext cx="3596640" cy="373149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2779BD82-D421-34B7-3CFA-BB0281D0CEC3}"/>
              </a:ext>
            </a:extLst>
          </p:cNvPr>
          <p:cNvPicPr>
            <a:picLocks noChangeAspect="1"/>
          </p:cNvPicPr>
          <p:nvPr/>
        </p:nvPicPr>
        <p:blipFill rotWithShape="1">
          <a:blip r:embed="rId2"/>
          <a:srcRect l="3229" t="22919" r="16249" b="28752"/>
          <a:stretch/>
        </p:blipFill>
        <p:spPr>
          <a:xfrm>
            <a:off x="8198753" y="658344"/>
            <a:ext cx="800098" cy="416194"/>
          </a:xfrm>
          <a:prstGeom prst="rect">
            <a:avLst/>
          </a:prstGeom>
        </p:spPr>
      </p:pic>
      <p:sp>
        <p:nvSpPr>
          <p:cNvPr id="9" name="Прямоугольник 8">
            <a:extLst>
              <a:ext uri="{FF2B5EF4-FFF2-40B4-BE49-F238E27FC236}">
                <a16:creationId xmlns:a16="http://schemas.microsoft.com/office/drawing/2014/main" id="{07BD97E1-7618-08B4-3A6E-56E3B97CEE20}"/>
              </a:ext>
            </a:extLst>
          </p:cNvPr>
          <p:cNvSpPr/>
          <p:nvPr/>
        </p:nvSpPr>
        <p:spPr>
          <a:xfrm>
            <a:off x="6902082" y="734361"/>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a:extLst>
              <a:ext uri="{FF2B5EF4-FFF2-40B4-BE49-F238E27FC236}">
                <a16:creationId xmlns:a16="http://schemas.microsoft.com/office/drawing/2014/main" id="{34EC2433-FEA1-55FD-8521-63D71EF5B1D6}"/>
              </a:ext>
            </a:extLst>
          </p:cNvPr>
          <p:cNvCxnSpPr/>
          <p:nvPr/>
        </p:nvCxnSpPr>
        <p:spPr>
          <a:xfrm>
            <a:off x="7491362" y="866441"/>
            <a:ext cx="56896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88933CC9-BA9A-DA0F-EC95-23F808B2C5EE}"/>
              </a:ext>
            </a:extLst>
          </p:cNvPr>
          <p:cNvCxnSpPr/>
          <p:nvPr/>
        </p:nvCxnSpPr>
        <p:spPr>
          <a:xfrm>
            <a:off x="9147442" y="846121"/>
            <a:ext cx="56896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Прямоугольник 11">
            <a:extLst>
              <a:ext uri="{FF2B5EF4-FFF2-40B4-BE49-F238E27FC236}">
                <a16:creationId xmlns:a16="http://schemas.microsoft.com/office/drawing/2014/main" id="{25A12D5D-9477-F88D-46DB-FB42F192C218}"/>
              </a:ext>
            </a:extLst>
          </p:cNvPr>
          <p:cNvSpPr/>
          <p:nvPr/>
        </p:nvSpPr>
        <p:spPr>
          <a:xfrm>
            <a:off x="8060322" y="490521"/>
            <a:ext cx="1087120" cy="711200"/>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AE8B7166-55F6-4B4D-423B-E38CFCA6D625}"/>
              </a:ext>
            </a:extLst>
          </p:cNvPr>
          <p:cNvSpPr/>
          <p:nvPr/>
        </p:nvSpPr>
        <p:spPr>
          <a:xfrm>
            <a:off x="10011042" y="95788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573CCB22-EB53-ED8A-EA7D-D97F5E0DA5F9}"/>
              </a:ext>
            </a:extLst>
          </p:cNvPr>
          <p:cNvSpPr/>
          <p:nvPr/>
        </p:nvSpPr>
        <p:spPr>
          <a:xfrm>
            <a:off x="10183762" y="110012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B45BCE2E-0917-A603-5812-1D6448E5CA56}"/>
              </a:ext>
            </a:extLst>
          </p:cNvPr>
          <p:cNvSpPr/>
          <p:nvPr/>
        </p:nvSpPr>
        <p:spPr>
          <a:xfrm>
            <a:off x="10356482" y="123220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E1F94F69-4E05-28CA-34C6-CE7875935845}"/>
              </a:ext>
            </a:extLst>
          </p:cNvPr>
          <p:cNvSpPr/>
          <p:nvPr/>
        </p:nvSpPr>
        <p:spPr>
          <a:xfrm>
            <a:off x="10112642" y="78516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C62FD1D9-007E-096B-0ABB-844676896530}"/>
              </a:ext>
            </a:extLst>
          </p:cNvPr>
          <p:cNvSpPr/>
          <p:nvPr/>
        </p:nvSpPr>
        <p:spPr>
          <a:xfrm>
            <a:off x="10265042" y="93756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3F0AF3F3-29BE-0819-5CEC-B72DB2F33B1F}"/>
              </a:ext>
            </a:extLst>
          </p:cNvPr>
          <p:cNvSpPr/>
          <p:nvPr/>
        </p:nvSpPr>
        <p:spPr>
          <a:xfrm>
            <a:off x="10417442" y="108996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extLst>
              <a:ext uri="{FF2B5EF4-FFF2-40B4-BE49-F238E27FC236}">
                <a16:creationId xmlns:a16="http://schemas.microsoft.com/office/drawing/2014/main" id="{DF99BCF5-4658-E146-4519-69F754758DFF}"/>
              </a:ext>
            </a:extLst>
          </p:cNvPr>
          <p:cNvSpPr/>
          <p:nvPr/>
        </p:nvSpPr>
        <p:spPr>
          <a:xfrm>
            <a:off x="10569842" y="124236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722E0D54-BBD0-3618-4870-B00767077CE5}"/>
              </a:ext>
            </a:extLst>
          </p:cNvPr>
          <p:cNvSpPr/>
          <p:nvPr/>
        </p:nvSpPr>
        <p:spPr>
          <a:xfrm>
            <a:off x="10336162" y="69372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0A8AA5E4-7EE6-84FF-6339-68F3EF06B986}"/>
              </a:ext>
            </a:extLst>
          </p:cNvPr>
          <p:cNvSpPr/>
          <p:nvPr/>
        </p:nvSpPr>
        <p:spPr>
          <a:xfrm>
            <a:off x="10478402" y="85628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0318F843-48D4-39A4-84E0-05D1F5E3006B}"/>
              </a:ext>
            </a:extLst>
          </p:cNvPr>
          <p:cNvSpPr/>
          <p:nvPr/>
        </p:nvSpPr>
        <p:spPr>
          <a:xfrm>
            <a:off x="10640962" y="101884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7C67BFC9-6C47-1059-5830-0E6F28934A62}"/>
              </a:ext>
            </a:extLst>
          </p:cNvPr>
          <p:cNvSpPr/>
          <p:nvPr/>
        </p:nvSpPr>
        <p:spPr>
          <a:xfrm>
            <a:off x="10021202" y="1161080"/>
            <a:ext cx="101600" cy="116657"/>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Рисунок 35">
            <a:extLst>
              <a:ext uri="{FF2B5EF4-FFF2-40B4-BE49-F238E27FC236}">
                <a16:creationId xmlns:a16="http://schemas.microsoft.com/office/drawing/2014/main" id="{4A64ABD7-C4B6-0C8E-C5DB-918A9468C6E5}"/>
              </a:ext>
            </a:extLst>
          </p:cNvPr>
          <p:cNvPicPr>
            <a:picLocks noChangeAspect="1"/>
          </p:cNvPicPr>
          <p:nvPr/>
        </p:nvPicPr>
        <p:blipFill rotWithShape="1">
          <a:blip r:embed="rId2"/>
          <a:srcRect l="3229" t="22919" r="16249" b="28752"/>
          <a:stretch/>
        </p:blipFill>
        <p:spPr>
          <a:xfrm>
            <a:off x="9663064" y="3592983"/>
            <a:ext cx="800098" cy="416194"/>
          </a:xfrm>
          <a:prstGeom prst="rect">
            <a:avLst/>
          </a:prstGeom>
        </p:spPr>
      </p:pic>
      <p:pic>
        <p:nvPicPr>
          <p:cNvPr id="37" name="Рисунок 36">
            <a:extLst>
              <a:ext uri="{FF2B5EF4-FFF2-40B4-BE49-F238E27FC236}">
                <a16:creationId xmlns:a16="http://schemas.microsoft.com/office/drawing/2014/main" id="{B9D00613-A011-67AC-C8E8-DD97D7F9F025}"/>
              </a:ext>
            </a:extLst>
          </p:cNvPr>
          <p:cNvPicPr>
            <a:picLocks noChangeAspect="1"/>
          </p:cNvPicPr>
          <p:nvPr/>
        </p:nvPicPr>
        <p:blipFill rotWithShape="1">
          <a:blip r:embed="rId2"/>
          <a:srcRect l="3229" t="22919" r="16249" b="28752"/>
          <a:stretch/>
        </p:blipFill>
        <p:spPr>
          <a:xfrm flipH="1">
            <a:off x="8358775" y="4555471"/>
            <a:ext cx="800096" cy="416194"/>
          </a:xfrm>
          <a:prstGeom prst="rect">
            <a:avLst/>
          </a:prstGeom>
        </p:spPr>
      </p:pic>
      <p:pic>
        <p:nvPicPr>
          <p:cNvPr id="38" name="Рисунок 37">
            <a:extLst>
              <a:ext uri="{FF2B5EF4-FFF2-40B4-BE49-F238E27FC236}">
                <a16:creationId xmlns:a16="http://schemas.microsoft.com/office/drawing/2014/main" id="{E9B11C09-8722-41AC-B459-E802BFB0954C}"/>
              </a:ext>
            </a:extLst>
          </p:cNvPr>
          <p:cNvPicPr>
            <a:picLocks noChangeAspect="1"/>
          </p:cNvPicPr>
          <p:nvPr/>
        </p:nvPicPr>
        <p:blipFill rotWithShape="1">
          <a:blip r:embed="rId2"/>
          <a:srcRect l="3229" t="22919" r="16249" b="28752"/>
          <a:stretch/>
        </p:blipFill>
        <p:spPr>
          <a:xfrm>
            <a:off x="9781176" y="5148005"/>
            <a:ext cx="800098" cy="416194"/>
          </a:xfrm>
          <a:prstGeom prst="rect">
            <a:avLst/>
          </a:prstGeom>
        </p:spPr>
      </p:pic>
      <p:sp>
        <p:nvSpPr>
          <p:cNvPr id="39" name="Прямоугольник 38">
            <a:extLst>
              <a:ext uri="{FF2B5EF4-FFF2-40B4-BE49-F238E27FC236}">
                <a16:creationId xmlns:a16="http://schemas.microsoft.com/office/drawing/2014/main" id="{3475E37B-CF00-26C0-DBF8-9B0A80ADDEA1}"/>
              </a:ext>
            </a:extLst>
          </p:cNvPr>
          <p:cNvSpPr/>
          <p:nvPr/>
        </p:nvSpPr>
        <p:spPr>
          <a:xfrm>
            <a:off x="7807593" y="2424848"/>
            <a:ext cx="3596640" cy="373149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a:extLst>
              <a:ext uri="{FF2B5EF4-FFF2-40B4-BE49-F238E27FC236}">
                <a16:creationId xmlns:a16="http://schemas.microsoft.com/office/drawing/2014/main" id="{3B02FD79-647A-2D4E-B9A0-C36B7326FB36}"/>
              </a:ext>
            </a:extLst>
          </p:cNvPr>
          <p:cNvSpPr/>
          <p:nvPr/>
        </p:nvSpPr>
        <p:spPr>
          <a:xfrm>
            <a:off x="6740793" y="2701946"/>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A5EF2567-58DE-1318-C2D7-BBCE0CA99E4B}"/>
              </a:ext>
            </a:extLst>
          </p:cNvPr>
          <p:cNvSpPr/>
          <p:nvPr/>
        </p:nvSpPr>
        <p:spPr>
          <a:xfrm>
            <a:off x="6893193" y="2854346"/>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3BB4FDEF-C47A-50C3-6E0F-FBF684075AAF}"/>
              </a:ext>
            </a:extLst>
          </p:cNvPr>
          <p:cNvSpPr/>
          <p:nvPr/>
        </p:nvSpPr>
        <p:spPr>
          <a:xfrm>
            <a:off x="7045593" y="3006746"/>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a:extLst>
              <a:ext uri="{FF2B5EF4-FFF2-40B4-BE49-F238E27FC236}">
                <a16:creationId xmlns:a16="http://schemas.microsoft.com/office/drawing/2014/main" id="{F79B2964-467C-81F6-01DD-B93305053646}"/>
              </a:ext>
            </a:extLst>
          </p:cNvPr>
          <p:cNvSpPr/>
          <p:nvPr/>
        </p:nvSpPr>
        <p:spPr>
          <a:xfrm>
            <a:off x="7197993" y="3159146"/>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a:extLst>
              <a:ext uri="{FF2B5EF4-FFF2-40B4-BE49-F238E27FC236}">
                <a16:creationId xmlns:a16="http://schemas.microsoft.com/office/drawing/2014/main" id="{A0C6FF91-4FF2-A05F-6ABB-89A92D2509A5}"/>
              </a:ext>
            </a:extLst>
          </p:cNvPr>
          <p:cNvSpPr/>
          <p:nvPr/>
        </p:nvSpPr>
        <p:spPr>
          <a:xfrm>
            <a:off x="7350393" y="3311546"/>
            <a:ext cx="294640" cy="345440"/>
          </a:xfrm>
          <a:prstGeom prst="rect">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олилиния: фигура 44">
            <a:extLst>
              <a:ext uri="{FF2B5EF4-FFF2-40B4-BE49-F238E27FC236}">
                <a16:creationId xmlns:a16="http://schemas.microsoft.com/office/drawing/2014/main" id="{9552FE33-6D1C-84CF-E58B-2E903F7135D0}"/>
              </a:ext>
            </a:extLst>
          </p:cNvPr>
          <p:cNvSpPr/>
          <p:nvPr/>
        </p:nvSpPr>
        <p:spPr>
          <a:xfrm>
            <a:off x="7330073" y="1634577"/>
            <a:ext cx="1737360" cy="2225609"/>
          </a:xfrm>
          <a:custGeom>
            <a:avLst/>
            <a:gdLst>
              <a:gd name="connsiteX0" fmla="*/ 0 w 1737360"/>
              <a:gd name="connsiteY0" fmla="*/ 1006409 h 2225609"/>
              <a:gd name="connsiteX1" fmla="*/ 558800 w 1737360"/>
              <a:gd name="connsiteY1" fmla="*/ 41209 h 2225609"/>
              <a:gd name="connsiteX2" fmla="*/ 1737360 w 1737360"/>
              <a:gd name="connsiteY2" fmla="*/ 2225609 h 2225609"/>
            </a:gdLst>
            <a:ahLst/>
            <a:cxnLst>
              <a:cxn ang="0">
                <a:pos x="connsiteX0" y="connsiteY0"/>
              </a:cxn>
              <a:cxn ang="0">
                <a:pos x="connsiteX1" y="connsiteY1"/>
              </a:cxn>
              <a:cxn ang="0">
                <a:pos x="connsiteX2" y="connsiteY2"/>
              </a:cxn>
            </a:cxnLst>
            <a:rect l="l" t="t" r="r" b="b"/>
            <a:pathLst>
              <a:path w="1737360" h="2225609">
                <a:moveTo>
                  <a:pt x="0" y="1006409"/>
                </a:moveTo>
                <a:cubicBezTo>
                  <a:pt x="134620" y="422209"/>
                  <a:pt x="269240" y="-161991"/>
                  <a:pt x="558800" y="41209"/>
                </a:cubicBezTo>
                <a:cubicBezTo>
                  <a:pt x="848360" y="244409"/>
                  <a:pt x="1292860" y="1235009"/>
                  <a:pt x="1737360" y="2225609"/>
                </a:cubicBezTo>
              </a:path>
            </a:pathLst>
          </a:custGeom>
          <a:noFill/>
          <a:ln w="381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552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82737E-949D-1773-BF18-B3DB3E7FE93E}"/>
              </a:ext>
            </a:extLst>
          </p:cNvPr>
          <p:cNvSpPr>
            <a:spLocks noGrp="1"/>
          </p:cNvSpPr>
          <p:nvPr>
            <p:ph type="title"/>
          </p:nvPr>
        </p:nvSpPr>
        <p:spPr/>
        <p:txBody>
          <a:bodyPr/>
          <a:lstStyle/>
          <a:p>
            <a:r>
              <a:rPr lang="ru-RU" dirty="0">
                <a:solidFill>
                  <a:srgbClr val="002060"/>
                </a:solidFill>
              </a:rPr>
              <a:t>Облегченная диффузия</a:t>
            </a:r>
          </a:p>
        </p:txBody>
      </p:sp>
      <p:pic>
        <p:nvPicPr>
          <p:cNvPr id="6" name="Объект 5">
            <a:extLst>
              <a:ext uri="{FF2B5EF4-FFF2-40B4-BE49-F238E27FC236}">
                <a16:creationId xmlns:a16="http://schemas.microsoft.com/office/drawing/2014/main" id="{47D8D2E3-BA42-C5FC-BEE3-E4A0FC11F73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79336"/>
            <a:ext cx="5181600" cy="3443916"/>
          </a:xfrm>
        </p:spPr>
      </p:pic>
      <p:sp>
        <p:nvSpPr>
          <p:cNvPr id="5" name="Объект 4">
            <a:extLst>
              <a:ext uri="{FF2B5EF4-FFF2-40B4-BE49-F238E27FC236}">
                <a16:creationId xmlns:a16="http://schemas.microsoft.com/office/drawing/2014/main" id="{1A51C5B5-2300-9CFF-3F47-EC56794C4779}"/>
              </a:ext>
            </a:extLst>
          </p:cNvPr>
          <p:cNvSpPr>
            <a:spLocks noGrp="1"/>
          </p:cNvSpPr>
          <p:nvPr>
            <p:ph sz="half" idx="2"/>
          </p:nvPr>
        </p:nvSpPr>
        <p:spPr/>
        <p:txBody>
          <a:bodyPr/>
          <a:lstStyle/>
          <a:p>
            <a:endParaRPr lang="ru-RU" dirty="0"/>
          </a:p>
        </p:txBody>
      </p:sp>
    </p:spTree>
    <p:extLst>
      <p:ext uri="{BB962C8B-B14F-4D97-AF65-F5344CB8AC3E}">
        <p14:creationId xmlns:p14="http://schemas.microsoft.com/office/powerpoint/2010/main" val="2156826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27821A-4BCD-16E7-DA14-256BD1C8703B}"/>
              </a:ext>
            </a:extLst>
          </p:cNvPr>
          <p:cNvSpPr>
            <a:spLocks noGrp="1"/>
          </p:cNvSpPr>
          <p:nvPr>
            <p:ph type="title"/>
          </p:nvPr>
        </p:nvSpPr>
        <p:spPr/>
        <p:txBody>
          <a:bodyPr/>
          <a:lstStyle/>
          <a:p>
            <a:r>
              <a:rPr lang="ru-RU" dirty="0">
                <a:solidFill>
                  <a:srgbClr val="002060"/>
                </a:solidFill>
              </a:rPr>
              <a:t>Кислотность</a:t>
            </a:r>
          </a:p>
        </p:txBody>
      </p:sp>
      <p:pic>
        <p:nvPicPr>
          <p:cNvPr id="8" name="Объект 7">
            <a:extLst>
              <a:ext uri="{FF2B5EF4-FFF2-40B4-BE49-F238E27FC236}">
                <a16:creationId xmlns:a16="http://schemas.microsoft.com/office/drawing/2014/main" id="{64F484EC-A6C0-4F7B-2FCA-93783B123E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4586" y="1825625"/>
            <a:ext cx="5128828" cy="4351338"/>
          </a:xfrm>
        </p:spPr>
      </p:pic>
      <p:sp>
        <p:nvSpPr>
          <p:cNvPr id="5" name="Объект 4">
            <a:extLst>
              <a:ext uri="{FF2B5EF4-FFF2-40B4-BE49-F238E27FC236}">
                <a16:creationId xmlns:a16="http://schemas.microsoft.com/office/drawing/2014/main" id="{8A5C6C62-0765-78C5-D073-EA293BD71D51}"/>
              </a:ext>
            </a:extLst>
          </p:cNvPr>
          <p:cNvSpPr>
            <a:spLocks noGrp="1"/>
          </p:cNvSpPr>
          <p:nvPr>
            <p:ph sz="half" idx="2"/>
          </p:nvPr>
        </p:nvSpPr>
        <p:spPr/>
        <p:txBody>
          <a:bodyPr/>
          <a:lstStyle/>
          <a:p>
            <a:endParaRPr lang="ru-RU"/>
          </a:p>
        </p:txBody>
      </p:sp>
    </p:spTree>
    <p:extLst>
      <p:ext uri="{BB962C8B-B14F-4D97-AF65-F5344CB8AC3E}">
        <p14:creationId xmlns:p14="http://schemas.microsoft.com/office/powerpoint/2010/main" val="2808650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28E1EE-403D-A025-6D2C-8A9238312FDF}"/>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72140C5-822A-CFA3-4ACB-33631FEF4A1E}"/>
              </a:ext>
            </a:extLst>
          </p:cNvPr>
          <p:cNvSpPr>
            <a:spLocks noGrp="1"/>
          </p:cNvSpPr>
          <p:nvPr>
            <p:ph idx="1"/>
          </p:nvPr>
        </p:nvSpPr>
        <p:spPr/>
        <p:txBody>
          <a:bodyPr/>
          <a:lstStyle/>
          <a:p>
            <a:endParaRPr lang="ru-RU"/>
          </a:p>
        </p:txBody>
      </p:sp>
      <p:pic>
        <p:nvPicPr>
          <p:cNvPr id="5" name="Рисунок 4">
            <a:extLst>
              <a:ext uri="{FF2B5EF4-FFF2-40B4-BE49-F238E27FC236}">
                <a16:creationId xmlns:a16="http://schemas.microsoft.com/office/drawing/2014/main" id="{2AA0ABFC-011C-1D55-50B5-8211145F97E1}"/>
              </a:ext>
            </a:extLst>
          </p:cNvPr>
          <p:cNvPicPr>
            <a:picLocks noChangeAspect="1"/>
          </p:cNvPicPr>
          <p:nvPr/>
        </p:nvPicPr>
        <p:blipFill>
          <a:blip r:embed="rId2"/>
          <a:stretch>
            <a:fillRect/>
          </a:stretch>
        </p:blipFill>
        <p:spPr>
          <a:xfrm>
            <a:off x="0" y="1111377"/>
            <a:ext cx="12192000" cy="4635245"/>
          </a:xfrm>
          <a:prstGeom prst="rect">
            <a:avLst/>
          </a:prstGeom>
        </p:spPr>
      </p:pic>
    </p:spTree>
    <p:extLst>
      <p:ext uri="{BB962C8B-B14F-4D97-AF65-F5344CB8AC3E}">
        <p14:creationId xmlns:p14="http://schemas.microsoft.com/office/powerpoint/2010/main" val="1142338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7EAF4-4AEB-C03F-003C-CBDE8D00DB77}"/>
              </a:ext>
            </a:extLst>
          </p:cNvPr>
          <p:cNvSpPr>
            <a:spLocks noGrp="1"/>
          </p:cNvSpPr>
          <p:nvPr>
            <p:ph type="title"/>
          </p:nvPr>
        </p:nvSpPr>
        <p:spPr/>
        <p:txBody>
          <a:bodyPr/>
          <a:lstStyle/>
          <a:p>
            <a:r>
              <a:rPr lang="ru-RU" dirty="0"/>
              <a:t>Язык науки и словари</a:t>
            </a:r>
          </a:p>
        </p:txBody>
      </p:sp>
      <p:sp>
        <p:nvSpPr>
          <p:cNvPr id="3" name="Объект 2">
            <a:extLst>
              <a:ext uri="{FF2B5EF4-FFF2-40B4-BE49-F238E27FC236}">
                <a16:creationId xmlns:a16="http://schemas.microsoft.com/office/drawing/2014/main" id="{121ADA6E-D72F-F9F4-2C14-BC8A96EF9EBB}"/>
              </a:ext>
            </a:extLst>
          </p:cNvPr>
          <p:cNvSpPr>
            <a:spLocks noGrp="1"/>
          </p:cNvSpPr>
          <p:nvPr>
            <p:ph idx="1"/>
          </p:nvPr>
        </p:nvSpPr>
        <p:spPr>
          <a:xfrm>
            <a:off x="1588008" y="2621153"/>
            <a:ext cx="10515600" cy="4351338"/>
          </a:xfrm>
        </p:spPr>
        <p:txBody>
          <a:bodyPr>
            <a:normAutofit/>
          </a:bodyPr>
          <a:lstStyle/>
          <a:p>
            <a:pPr marL="0" indent="0">
              <a:buNone/>
            </a:pPr>
            <a:r>
              <a:rPr lang="ru-RU" sz="4000" dirty="0" err="1"/>
              <a:t>Гипогеогенное</a:t>
            </a:r>
            <a:r>
              <a:rPr lang="ru-RU" sz="4000" dirty="0"/>
              <a:t> корневище</a:t>
            </a:r>
          </a:p>
        </p:txBody>
      </p:sp>
    </p:spTree>
    <p:extLst>
      <p:ext uri="{BB962C8B-B14F-4D97-AF65-F5344CB8AC3E}">
        <p14:creationId xmlns:p14="http://schemas.microsoft.com/office/powerpoint/2010/main" val="3754729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A8B42D-C035-2FC9-6176-A905C57A25B1}"/>
              </a:ext>
            </a:extLst>
          </p:cNvPr>
          <p:cNvSpPr>
            <a:spLocks noGrp="1"/>
          </p:cNvSpPr>
          <p:nvPr>
            <p:ph type="title"/>
          </p:nvPr>
        </p:nvSpPr>
        <p:spPr/>
        <p:txBody>
          <a:bodyPr/>
          <a:lstStyle/>
          <a:p>
            <a:endParaRPr lang="ru-RU"/>
          </a:p>
        </p:txBody>
      </p:sp>
      <p:sp>
        <p:nvSpPr>
          <p:cNvPr id="4" name="Номер слайда 3">
            <a:extLst>
              <a:ext uri="{FF2B5EF4-FFF2-40B4-BE49-F238E27FC236}">
                <a16:creationId xmlns:a16="http://schemas.microsoft.com/office/drawing/2014/main" id="{EB91B103-38C8-1BB6-88BB-713F838BE85F}"/>
              </a:ext>
            </a:extLst>
          </p:cNvPr>
          <p:cNvSpPr>
            <a:spLocks noGrp="1"/>
          </p:cNvSpPr>
          <p:nvPr>
            <p:ph type="sldNum" sz="quarter" idx="12"/>
          </p:nvPr>
        </p:nvSpPr>
        <p:spPr/>
        <p:txBody>
          <a:bodyPr/>
          <a:lstStyle/>
          <a:p>
            <a:fld id="{2622E279-1835-4540-AC42-2C1CFF42ED79}" type="slidenum">
              <a:rPr lang="ru-RU" smtClean="0"/>
              <a:t>69</a:t>
            </a:fld>
            <a:endParaRPr lang="ru-RU"/>
          </a:p>
        </p:txBody>
      </p:sp>
      <p:pic>
        <p:nvPicPr>
          <p:cNvPr id="5122" name="Picture 2" descr="Picture background">
            <a:extLst>
              <a:ext uri="{FF2B5EF4-FFF2-40B4-BE49-F238E27FC236}">
                <a16:creationId xmlns:a16="http://schemas.microsoft.com/office/drawing/2014/main" id="{39B2632A-D12F-D51C-7DEB-5B7327FFB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7974" y="-286325"/>
            <a:ext cx="3954026" cy="39540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cture background">
            <a:extLst>
              <a:ext uri="{FF2B5EF4-FFF2-40B4-BE49-F238E27FC236}">
                <a16:creationId xmlns:a16="http://schemas.microsoft.com/office/drawing/2014/main" id="{ECFF8CE3-CE2E-04D1-E56F-07C70BD416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666" y="1681166"/>
            <a:ext cx="7504242" cy="48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46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A3AADA-97FE-47B1-84D2-B4F323ABBBDB}"/>
              </a:ext>
            </a:extLst>
          </p:cNvPr>
          <p:cNvSpPr>
            <a:spLocks noGrp="1"/>
          </p:cNvSpPr>
          <p:nvPr>
            <p:ph type="title"/>
          </p:nvPr>
        </p:nvSpPr>
        <p:spPr/>
        <p:txBody>
          <a:bodyPr/>
          <a:lstStyle/>
          <a:p>
            <a:r>
              <a:rPr lang="ru-RU" dirty="0">
                <a:solidFill>
                  <a:srgbClr val="002060"/>
                </a:solidFill>
              </a:rPr>
              <a:t>Какая математика нужна биологу в школе?</a:t>
            </a:r>
          </a:p>
        </p:txBody>
      </p:sp>
      <p:sp>
        <p:nvSpPr>
          <p:cNvPr id="3" name="Объект 2">
            <a:extLst>
              <a:ext uri="{FF2B5EF4-FFF2-40B4-BE49-F238E27FC236}">
                <a16:creationId xmlns:a16="http://schemas.microsoft.com/office/drawing/2014/main" id="{EACB5A6D-CBB1-4742-93BE-562428EA7298}"/>
              </a:ext>
            </a:extLst>
          </p:cNvPr>
          <p:cNvSpPr>
            <a:spLocks noGrp="1"/>
          </p:cNvSpPr>
          <p:nvPr>
            <p:ph sz="half" idx="1"/>
          </p:nvPr>
        </p:nvSpPr>
        <p:spPr/>
        <p:txBody>
          <a:bodyPr>
            <a:normAutofit fontScale="85000" lnSpcReduction="20000"/>
          </a:bodyPr>
          <a:lstStyle/>
          <a:p>
            <a:r>
              <a:rPr lang="ru-RU" b="1" dirty="0">
                <a:solidFill>
                  <a:srgbClr val="0070C0"/>
                </a:solidFill>
              </a:rPr>
              <a:t>Расчеты, вычисления. </a:t>
            </a:r>
            <a:r>
              <a:rPr lang="ru-RU" dirty="0"/>
              <a:t>Биохимия (растворы, концентрации, ферментативная кинетика), физиология растений и животных</a:t>
            </a:r>
          </a:p>
          <a:p>
            <a:r>
              <a:rPr lang="ru-RU" b="1" dirty="0">
                <a:solidFill>
                  <a:srgbClr val="0070C0"/>
                </a:solidFill>
              </a:rPr>
              <a:t>Генетика и молекулярная биология</a:t>
            </a:r>
            <a:br>
              <a:rPr lang="ru-RU" dirty="0"/>
            </a:br>
            <a:r>
              <a:rPr lang="ru-RU" dirty="0"/>
              <a:t>(теория вероятности, популяционная генетика, проверка гипотез)</a:t>
            </a:r>
          </a:p>
          <a:p>
            <a:r>
              <a:rPr lang="ru-RU" b="1" dirty="0">
                <a:solidFill>
                  <a:srgbClr val="0070C0"/>
                </a:solidFill>
              </a:rPr>
              <a:t>Обработка экспериментальных данных</a:t>
            </a:r>
            <a:r>
              <a:rPr lang="ru-RU" dirty="0"/>
              <a:t> (описательная статистика, проверка гипотез)</a:t>
            </a:r>
          </a:p>
          <a:p>
            <a:r>
              <a:rPr lang="ru-RU" b="1" dirty="0">
                <a:solidFill>
                  <a:srgbClr val="0070C0"/>
                </a:solidFill>
              </a:rPr>
              <a:t>Молекулярные, экологические, эволюционные и этологические модели</a:t>
            </a:r>
          </a:p>
          <a:p>
            <a:endParaRPr lang="ru-RU" dirty="0"/>
          </a:p>
          <a:p>
            <a:endParaRPr lang="ru-RU" dirty="0"/>
          </a:p>
        </p:txBody>
      </p:sp>
      <p:sp>
        <p:nvSpPr>
          <p:cNvPr id="4" name="Объект 3">
            <a:extLst>
              <a:ext uri="{FF2B5EF4-FFF2-40B4-BE49-F238E27FC236}">
                <a16:creationId xmlns:a16="http://schemas.microsoft.com/office/drawing/2014/main" id="{21974D80-878F-45B9-AFBA-721B14D00DEF}"/>
              </a:ext>
            </a:extLst>
          </p:cNvPr>
          <p:cNvSpPr>
            <a:spLocks noGrp="1"/>
          </p:cNvSpPr>
          <p:nvPr>
            <p:ph sz="half" idx="2"/>
          </p:nvPr>
        </p:nvSpPr>
        <p:spPr>
          <a:xfrm>
            <a:off x="6772701" y="2289649"/>
            <a:ext cx="5181600" cy="4351338"/>
          </a:xfrm>
        </p:spPr>
        <p:txBody>
          <a:bodyPr>
            <a:normAutofit fontScale="85000" lnSpcReduction="20000"/>
          </a:bodyPr>
          <a:lstStyle/>
          <a:p>
            <a:r>
              <a:rPr lang="ru-RU" dirty="0"/>
              <a:t>Дроби, проценты</a:t>
            </a:r>
          </a:p>
          <a:p>
            <a:r>
              <a:rPr lang="ru-RU" dirty="0"/>
              <a:t>Линейные уравнения и системы уравнений</a:t>
            </a:r>
          </a:p>
          <a:p>
            <a:r>
              <a:rPr lang="ru-RU" dirty="0"/>
              <a:t>Квадратные уравнения</a:t>
            </a:r>
          </a:p>
          <a:p>
            <a:r>
              <a:rPr lang="ru-RU" dirty="0"/>
              <a:t>Тождественные преобразования</a:t>
            </a:r>
          </a:p>
          <a:p>
            <a:r>
              <a:rPr lang="ru-RU" dirty="0"/>
              <a:t>Элементы комбинаторики</a:t>
            </a:r>
          </a:p>
          <a:p>
            <a:r>
              <a:rPr lang="ru-RU" dirty="0"/>
              <a:t>Функции, понятие о производных и интегралах</a:t>
            </a:r>
          </a:p>
        </p:txBody>
      </p:sp>
    </p:spTree>
    <p:extLst>
      <p:ext uri="{BB962C8B-B14F-4D97-AF65-F5344CB8AC3E}">
        <p14:creationId xmlns:p14="http://schemas.microsoft.com/office/powerpoint/2010/main" val="229635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D32525-2B86-6849-739C-394C16454E5D}"/>
              </a:ext>
            </a:extLst>
          </p:cNvPr>
          <p:cNvSpPr>
            <a:spLocks noGrp="1"/>
          </p:cNvSpPr>
          <p:nvPr>
            <p:ph type="title"/>
          </p:nvPr>
        </p:nvSpPr>
        <p:spPr/>
        <p:txBody>
          <a:bodyPr/>
          <a:lstStyle/>
          <a:p>
            <a:r>
              <a:rPr lang="ru-RU" dirty="0"/>
              <a:t>Как измерить объем крови?</a:t>
            </a:r>
          </a:p>
        </p:txBody>
      </p:sp>
      <p:pic>
        <p:nvPicPr>
          <p:cNvPr id="1026" name="Picture 2" descr="Picture background">
            <a:extLst>
              <a:ext uri="{FF2B5EF4-FFF2-40B4-BE49-F238E27FC236}">
                <a16:creationId xmlns:a16="http://schemas.microsoft.com/office/drawing/2014/main" id="{BA600A4F-2337-8E6D-DBCA-93D626A548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17" t="6391" r="4875" b="7011"/>
          <a:stretch/>
        </p:blipFill>
        <p:spPr bwMode="auto">
          <a:xfrm>
            <a:off x="1024932" y="2140299"/>
            <a:ext cx="4531806" cy="3768132"/>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2">
            <a:extLst>
              <a:ext uri="{FF2B5EF4-FFF2-40B4-BE49-F238E27FC236}">
                <a16:creationId xmlns:a16="http://schemas.microsoft.com/office/drawing/2014/main" id="{FE08CE08-678A-7DE6-56F0-18373F1B79B4}"/>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109953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52E1F5-224A-4665-CD9E-88DA294CC22C}"/>
              </a:ext>
            </a:extLst>
          </p:cNvPr>
          <p:cNvSpPr>
            <a:spLocks noGrp="1"/>
          </p:cNvSpPr>
          <p:nvPr>
            <p:ph type="title"/>
          </p:nvPr>
        </p:nvSpPr>
        <p:spPr/>
        <p:txBody>
          <a:bodyPr/>
          <a:lstStyle/>
          <a:p>
            <a:r>
              <a:rPr lang="ru-RU" dirty="0">
                <a:solidFill>
                  <a:srgbClr val="002060"/>
                </a:solidFill>
              </a:rPr>
              <a:t>Светлячки…</a:t>
            </a:r>
          </a:p>
        </p:txBody>
      </p:sp>
      <p:pic>
        <p:nvPicPr>
          <p:cNvPr id="5" name="Объект 4" descr="Изображение выглядит как текст, снимок экрана, Шрифт, число&#10;&#10;Автоматически созданное описание">
            <a:extLst>
              <a:ext uri="{FF2B5EF4-FFF2-40B4-BE49-F238E27FC236}">
                <a16:creationId xmlns:a16="http://schemas.microsoft.com/office/drawing/2014/main" id="{C091E634-8DC4-731D-9A94-00E77152A3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9166" y="3249886"/>
            <a:ext cx="8680299" cy="1325563"/>
          </a:xfrm>
        </p:spPr>
      </p:pic>
      <p:sp>
        <p:nvSpPr>
          <p:cNvPr id="3" name="Объект 2">
            <a:extLst>
              <a:ext uri="{FF2B5EF4-FFF2-40B4-BE49-F238E27FC236}">
                <a16:creationId xmlns:a16="http://schemas.microsoft.com/office/drawing/2014/main" id="{44D8C2C1-5DF5-C46F-D8A7-A6E27E1C18BE}"/>
              </a:ext>
            </a:extLst>
          </p:cNvPr>
          <p:cNvSpPr txBox="1">
            <a:spLocks/>
          </p:cNvSpPr>
          <p:nvPr/>
        </p:nvSpPr>
        <p:spPr>
          <a:xfrm>
            <a:off x="8848344" y="2254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a:solidFill>
                  <a:schemeClr val="tx2">
                    <a:lumMod val="75000"/>
                    <a:lumOff val="25000"/>
                  </a:schemeClr>
                </a:solidFill>
              </a:rPr>
              <a:t>1. Разбавление</a:t>
            </a:r>
            <a:endParaRPr lang="ru-RU" b="1" dirty="0">
              <a:solidFill>
                <a:schemeClr val="tx2">
                  <a:lumMod val="75000"/>
                  <a:lumOff val="25000"/>
                </a:schemeClr>
              </a:solidFill>
            </a:endParaRPr>
          </a:p>
        </p:txBody>
      </p:sp>
    </p:spTree>
    <p:extLst>
      <p:ext uri="{BB962C8B-B14F-4D97-AF65-F5344CB8AC3E}">
        <p14:creationId xmlns:p14="http://schemas.microsoft.com/office/powerpoint/2010/main" val="37429958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402</TotalTime>
  <Words>2405</Words>
  <Application>Microsoft Office PowerPoint</Application>
  <PresentationFormat>Широкоэкранный</PresentationFormat>
  <Paragraphs>402</Paragraphs>
  <Slides>69</Slides>
  <Notes>5</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69</vt:i4>
      </vt:variant>
    </vt:vector>
  </HeadingPairs>
  <TitlesOfParts>
    <vt:vector size="78" baseType="lpstr">
      <vt:lpstr>DengXian</vt:lpstr>
      <vt:lpstr>Simbol</vt:lpstr>
      <vt:lpstr>Aptos</vt:lpstr>
      <vt:lpstr>Aptos Display</vt:lpstr>
      <vt:lpstr>Arial</vt:lpstr>
      <vt:lpstr>Calibri</vt:lpstr>
      <vt:lpstr>Times New Roman</vt:lpstr>
      <vt:lpstr>Wingdings</vt:lpstr>
      <vt:lpstr>Тема Office</vt:lpstr>
      <vt:lpstr>Междисциплинарные связи в биологии</vt:lpstr>
      <vt:lpstr>Презентация PowerPoint</vt:lpstr>
      <vt:lpstr>Лестница наук О. Конта</vt:lpstr>
      <vt:lpstr>Зачем нужны межпредметные связи?</vt:lpstr>
      <vt:lpstr>ФРП – новый вызов</vt:lpstr>
      <vt:lpstr>Зачем нужна математика в биологии?</vt:lpstr>
      <vt:lpstr>Какая математика нужна биологу в школе?</vt:lpstr>
      <vt:lpstr>Как измерить объем крови?</vt:lpstr>
      <vt:lpstr>Светлячки…</vt:lpstr>
      <vt:lpstr>«Сложная задача»</vt:lpstr>
      <vt:lpstr>Модель</vt:lpstr>
      <vt:lpstr>Как измерить остаточный объем?</vt:lpstr>
      <vt:lpstr>Живой эксперимент</vt:lpstr>
      <vt:lpstr>Модели</vt:lpstr>
      <vt:lpstr>Геометрические эффекты</vt:lpstr>
      <vt:lpstr>Структуры – универсальный  способ говорить о математике</vt:lpstr>
      <vt:lpstr>Пример</vt:lpstr>
      <vt:lpstr>Лабораторная работа «Виды отбора»</vt:lpstr>
      <vt:lpstr>Презентация PowerPoint</vt:lpstr>
      <vt:lpstr>От лабораторной работы к проекту</vt:lpstr>
      <vt:lpstr>Задачи - оценки</vt:lpstr>
      <vt:lpstr>Давление. Закон Паскаля. Сообщающиеся сосуды.</vt:lpstr>
      <vt:lpstr>Как его объяснить?</vt:lpstr>
      <vt:lpstr>Энтропия - мера хаоса.</vt:lpstr>
      <vt:lpstr>Плазмолиз.</vt:lpstr>
      <vt:lpstr>Почему трава вянет?</vt:lpstr>
      <vt:lpstr>Моделирование осмоса в живых организмах.</vt:lpstr>
      <vt:lpstr>Осмос на службе регуляции. </vt:lpstr>
      <vt:lpstr>Осмос в работе корня.</vt:lpstr>
      <vt:lpstr>Работа почки</vt:lpstr>
      <vt:lpstr>Классификация утопленников.</vt:lpstr>
      <vt:lpstr>Презентация PowerPoint</vt:lpstr>
      <vt:lpstr>Биофизика мембран</vt:lpstr>
      <vt:lpstr>压力在左边更大</vt:lpstr>
      <vt:lpstr>气压在左边更大 Atmosphere pressure is more in the left part. </vt:lpstr>
      <vt:lpstr>电压在左边更大</vt:lpstr>
      <vt:lpstr>温度在左边更高</vt:lpstr>
      <vt:lpstr>浓度在左边更高</vt:lpstr>
      <vt:lpstr>Презентация PowerPoint</vt:lpstr>
      <vt:lpstr>牛奶由什么组成  ? Zǔchéng</vt:lpstr>
      <vt:lpstr>Почему молоко не прозрачное? 为什么牛奶不透明的？ tòumíng</vt:lpstr>
      <vt:lpstr>离心机后 После центрифуги</vt:lpstr>
      <vt:lpstr>脂质和水-为什么不能混合？</vt:lpstr>
      <vt:lpstr>zhi质和水-为什么不能混合？</vt:lpstr>
      <vt:lpstr>纸质和水-为什么不能混合？</vt:lpstr>
      <vt:lpstr>纸质和水-为什么不能混合？</vt:lpstr>
      <vt:lpstr>纸质和水-为什么不能混合？</vt:lpstr>
      <vt:lpstr>纸质和水-为什么不能混合？</vt:lpstr>
      <vt:lpstr>纸质和水-为什么不能混合？</vt:lpstr>
      <vt:lpstr>牛奶由什么糖组成？ Молоко состоит из каких сахаров?</vt:lpstr>
      <vt:lpstr>Презентация PowerPoint</vt:lpstr>
      <vt:lpstr>Презентация PowerPoint</vt:lpstr>
      <vt:lpstr>Презентация PowerPoint</vt:lpstr>
      <vt:lpstr>牛奶由蛋白质组成 </vt:lpstr>
      <vt:lpstr>蛋白质和水</vt:lpstr>
      <vt:lpstr>牛奶由蛋白质</vt:lpstr>
      <vt:lpstr>牛奶由蛋白质</vt:lpstr>
      <vt:lpstr>牛奶由蛋白质</vt:lpstr>
      <vt:lpstr>正电荷和负电荷吸引。 Xīyǐn</vt:lpstr>
      <vt:lpstr>牛奶由蛋白质</vt:lpstr>
      <vt:lpstr>一样！</vt:lpstr>
      <vt:lpstr>纸质和水-为什么不能混合？</vt:lpstr>
      <vt:lpstr>Скорость диффузии</vt:lpstr>
      <vt:lpstr>Презентация PowerPoint</vt:lpstr>
      <vt:lpstr>Облегченная диффузия</vt:lpstr>
      <vt:lpstr>Кислотность</vt:lpstr>
      <vt:lpstr>Презентация PowerPoint</vt:lpstr>
      <vt:lpstr>Язык науки и словари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Владимир Соловьев</dc:creator>
  <cp:lastModifiedBy>Владимир Соловьев</cp:lastModifiedBy>
  <cp:revision>3</cp:revision>
  <dcterms:created xsi:type="dcterms:W3CDTF">2024-11-13T12:16:24Z</dcterms:created>
  <dcterms:modified xsi:type="dcterms:W3CDTF">2025-03-23T07:31:51Z</dcterms:modified>
</cp:coreProperties>
</file>